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7" r:id="rId2"/>
    <p:sldId id="258" r:id="rId3"/>
    <p:sldId id="261" r:id="rId4"/>
    <p:sldId id="264" r:id="rId5"/>
    <p:sldId id="294" r:id="rId6"/>
    <p:sldId id="306" r:id="rId7"/>
    <p:sldId id="299" r:id="rId8"/>
    <p:sldId id="307" r:id="rId9"/>
    <p:sldId id="305" r:id="rId10"/>
    <p:sldId id="281" r:id="rId11"/>
    <p:sldId id="290" r:id="rId12"/>
    <p:sldId id="291" r:id="rId13"/>
    <p:sldId id="292" r:id="rId14"/>
    <p:sldId id="293" r:id="rId15"/>
    <p:sldId id="284" r:id="rId16"/>
    <p:sldId id="286" r:id="rId17"/>
    <p:sldId id="304" r:id="rId18"/>
    <p:sldId id="266" r:id="rId19"/>
    <p:sldId id="287" r:id="rId20"/>
    <p:sldId id="303" r:id="rId21"/>
    <p:sldId id="308" r:id="rId22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F92"/>
    <a:srgbClr val="FF8AD8"/>
    <a:srgbClr val="9651DF"/>
    <a:srgbClr val="8ACA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580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11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2" d="100"/>
          <a:sy n="112" d="100"/>
        </p:scale>
        <p:origin x="448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EB615B41-0165-BB4F-884E-B27F611DB04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C870E73-3361-BD4D-A9DC-EBEEA5980E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C8100-D919-8F43-9302-B92794EAA2D6}" type="datetimeFigureOut">
              <a:rPr kumimoji="1" lang="ko-Kore-KR" altLang="en-US" smtClean="0"/>
              <a:t>2022. 7. 1.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6B663D6-B0ED-8646-BFE7-770257D289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BBA8717-5B17-4D45-B3C9-D324692ECE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A1CE2-4D68-674B-A6B1-769EE12DC6E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300022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61F4E-0A09-074B-B659-F72B4EE7D7AC}" type="datetimeFigureOut">
              <a:rPr kumimoji="1" lang="ko-Kore-KR" altLang="en-US" smtClean="0"/>
              <a:t>2022. 7. 1.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8C2CF-3491-104F-84FC-4870CE7FF304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641464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074276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46960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024136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0355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226938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704523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530483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화면 설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;p51">
            <a:extLst>
              <a:ext uri="{FF2B5EF4-FFF2-40B4-BE49-F238E27FC236}">
                <a16:creationId xmlns:a16="http://schemas.microsoft.com/office/drawing/2014/main" id="{DE4052E6-8743-E44D-A7DC-D3056F576522}"/>
              </a:ext>
            </a:extLst>
          </p:cNvPr>
          <p:cNvSpPr/>
          <p:nvPr userDrawn="1"/>
        </p:nvSpPr>
        <p:spPr>
          <a:xfrm>
            <a:off x="0" y="0"/>
            <a:ext cx="12192000" cy="264474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93100" tIns="46550" rIns="93100" bIns="4655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sp>
        <p:nvSpPr>
          <p:cNvPr id="5" name="Google Shape;40;p51">
            <a:extLst>
              <a:ext uri="{FF2B5EF4-FFF2-40B4-BE49-F238E27FC236}">
                <a16:creationId xmlns:a16="http://schemas.microsoft.com/office/drawing/2014/main" id="{B5D8C919-6F28-1342-B940-4C67BD900549}"/>
              </a:ext>
            </a:extLst>
          </p:cNvPr>
          <p:cNvSpPr txBox="1"/>
          <p:nvPr userDrawn="1"/>
        </p:nvSpPr>
        <p:spPr>
          <a:xfrm>
            <a:off x="-44450" y="45562"/>
            <a:ext cx="930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None/>
            </a:pPr>
            <a:r>
              <a:rPr lang="ko-KR" sz="900" b="0" i="0" u="none" strike="noStrike" cap="none">
                <a:solidFill>
                  <a:srgbClr val="000000"/>
                </a:solidFill>
                <a:latin typeface="+mn-ea"/>
                <a:ea typeface="+mn-ea"/>
                <a:cs typeface="Arial"/>
                <a:sym typeface="Arial"/>
              </a:rPr>
              <a:t>대표화면 No</a:t>
            </a:r>
            <a:endParaRPr sz="2187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sp>
        <p:nvSpPr>
          <p:cNvPr id="6" name="Google Shape;41;p51">
            <a:extLst>
              <a:ext uri="{FF2B5EF4-FFF2-40B4-BE49-F238E27FC236}">
                <a16:creationId xmlns:a16="http://schemas.microsoft.com/office/drawing/2014/main" id="{3646365F-EF45-A442-B23E-CD8C2EECE601}"/>
              </a:ext>
            </a:extLst>
          </p:cNvPr>
          <p:cNvSpPr txBox="1"/>
          <p:nvPr userDrawn="1"/>
        </p:nvSpPr>
        <p:spPr>
          <a:xfrm>
            <a:off x="-55563" y="312527"/>
            <a:ext cx="1120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</a:pPr>
            <a:r>
              <a:rPr lang="ko-KR" sz="900" b="0" i="0" u="none" strike="noStrike" cap="none">
                <a:solidFill>
                  <a:schemeClr val="dk1"/>
                </a:solidFill>
                <a:latin typeface="+mn-ea"/>
                <a:ea typeface="+mn-ea"/>
                <a:cs typeface="Arial"/>
                <a:sym typeface="Arial"/>
              </a:rPr>
              <a:t>세부화면/기능 No</a:t>
            </a:r>
            <a:endParaRPr sz="900" b="0" i="0" u="none" strike="noStrike" cap="none">
              <a:solidFill>
                <a:srgbClr val="000000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cxnSp>
        <p:nvCxnSpPr>
          <p:cNvPr id="8" name="Google Shape;43;p51">
            <a:extLst>
              <a:ext uri="{FF2B5EF4-FFF2-40B4-BE49-F238E27FC236}">
                <a16:creationId xmlns:a16="http://schemas.microsoft.com/office/drawing/2014/main" id="{B0AD4593-6EAA-CE4C-9C8F-7E1432499AB9}"/>
              </a:ext>
            </a:extLst>
          </p:cNvPr>
          <p:cNvCxnSpPr/>
          <p:nvPr userDrawn="1"/>
        </p:nvCxnSpPr>
        <p:spPr>
          <a:xfrm rot="10800000" flipH="1">
            <a:off x="0" y="561614"/>
            <a:ext cx="12192000" cy="150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" name="Google Shape;44;p51">
            <a:extLst>
              <a:ext uri="{FF2B5EF4-FFF2-40B4-BE49-F238E27FC236}">
                <a16:creationId xmlns:a16="http://schemas.microsoft.com/office/drawing/2014/main" id="{D1669B67-21F0-5040-BCCC-003BC1F534E1}"/>
              </a:ext>
            </a:extLst>
          </p:cNvPr>
          <p:cNvCxnSpPr/>
          <p:nvPr userDrawn="1"/>
        </p:nvCxnSpPr>
        <p:spPr>
          <a:xfrm rot="10800000" flipH="1">
            <a:off x="0" y="269993"/>
            <a:ext cx="12192000" cy="150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" name="Google Shape;45;p51">
            <a:extLst>
              <a:ext uri="{FF2B5EF4-FFF2-40B4-BE49-F238E27FC236}">
                <a16:creationId xmlns:a16="http://schemas.microsoft.com/office/drawing/2014/main" id="{4EF689D7-3E8C-DA46-AE64-03064723F7B5}"/>
              </a:ext>
            </a:extLst>
          </p:cNvPr>
          <p:cNvCxnSpPr>
            <a:cxnSpLocks/>
          </p:cNvCxnSpPr>
          <p:nvPr userDrawn="1"/>
        </p:nvCxnSpPr>
        <p:spPr>
          <a:xfrm>
            <a:off x="969963" y="69136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46;p51">
            <a:extLst>
              <a:ext uri="{FF2B5EF4-FFF2-40B4-BE49-F238E27FC236}">
                <a16:creationId xmlns:a16="http://schemas.microsoft.com/office/drawing/2014/main" id="{7DA51056-AB57-5A4B-9E6D-DB37FFF78553}"/>
              </a:ext>
            </a:extLst>
          </p:cNvPr>
          <p:cNvCxnSpPr>
            <a:cxnSpLocks/>
          </p:cNvCxnSpPr>
          <p:nvPr userDrawn="1"/>
        </p:nvCxnSpPr>
        <p:spPr>
          <a:xfrm>
            <a:off x="969963" y="352214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47;p51">
            <a:extLst>
              <a:ext uri="{FF2B5EF4-FFF2-40B4-BE49-F238E27FC236}">
                <a16:creationId xmlns:a16="http://schemas.microsoft.com/office/drawing/2014/main" id="{BC5C278A-FE8F-9C40-A25D-4363B6ED7726}"/>
              </a:ext>
            </a:extLst>
          </p:cNvPr>
          <p:cNvCxnSpPr>
            <a:cxnSpLocks/>
          </p:cNvCxnSpPr>
          <p:nvPr userDrawn="1"/>
        </p:nvCxnSpPr>
        <p:spPr>
          <a:xfrm>
            <a:off x="4560888" y="352214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1" name="Google Shape;53;p51">
            <a:extLst>
              <a:ext uri="{FF2B5EF4-FFF2-40B4-BE49-F238E27FC236}">
                <a16:creationId xmlns:a16="http://schemas.microsoft.com/office/drawing/2014/main" id="{11C5FF36-7187-194F-B12A-24855D12325C}"/>
              </a:ext>
            </a:extLst>
          </p:cNvPr>
          <p:cNvSpPr/>
          <p:nvPr userDrawn="1"/>
        </p:nvSpPr>
        <p:spPr>
          <a:xfrm>
            <a:off x="64009" y="628964"/>
            <a:ext cx="12060935" cy="6159748"/>
          </a:xfrm>
          <a:prstGeom prst="rect">
            <a:avLst/>
          </a:prstGeom>
          <a:noFill/>
          <a:ln w="19050" cap="flat" cmpd="sng">
            <a:solidFill>
              <a:srgbClr val="5F5F5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00" tIns="45700" rIns="914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cxnSp>
        <p:nvCxnSpPr>
          <p:cNvPr id="28" name="Google Shape;42;p51">
            <a:extLst>
              <a:ext uri="{FF2B5EF4-FFF2-40B4-BE49-F238E27FC236}">
                <a16:creationId xmlns:a16="http://schemas.microsoft.com/office/drawing/2014/main" id="{309EBE55-B5B4-5444-B16E-8A08BD2F9C66}"/>
              </a:ext>
            </a:extLst>
          </p:cNvPr>
          <p:cNvCxnSpPr>
            <a:cxnSpLocks/>
          </p:cNvCxnSpPr>
          <p:nvPr userDrawn="1"/>
        </p:nvCxnSpPr>
        <p:spPr>
          <a:xfrm>
            <a:off x="11821986" y="32560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B2B2B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9" name="슬라이드 번호 개체 틀 5">
            <a:extLst>
              <a:ext uri="{FF2B5EF4-FFF2-40B4-BE49-F238E27FC236}">
                <a16:creationId xmlns:a16="http://schemas.microsoft.com/office/drawing/2014/main" id="{0902CDB3-D630-914A-B568-81F9FD83F426}"/>
              </a:ext>
            </a:extLst>
          </p:cNvPr>
          <p:cNvSpPr txBox="1">
            <a:spLocks/>
          </p:cNvSpPr>
          <p:nvPr userDrawn="1"/>
        </p:nvSpPr>
        <p:spPr>
          <a:xfrm>
            <a:off x="11785410" y="-71204"/>
            <a:ext cx="406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ore-K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2D7EF4E-EE71-DB49-BAF9-331A3C39C100}" type="slidenum">
              <a:rPr kumimoji="1" lang="ko-Kore-KR" altLang="en-US" sz="1100" smtClean="0">
                <a:latin typeface="+mn-ea"/>
                <a:ea typeface="+mn-ea"/>
              </a:rPr>
              <a:pPr algn="ctr"/>
              <a:t>‹#›</a:t>
            </a:fld>
            <a:endParaRPr kumimoji="1" lang="ko-Kore-KR" altLang="en-US" sz="1100" dirty="0">
              <a:latin typeface="+mn-ea"/>
              <a:ea typeface="+mn-ea"/>
            </a:endParaRPr>
          </a:p>
        </p:txBody>
      </p:sp>
      <p:sp>
        <p:nvSpPr>
          <p:cNvPr id="31" name="내용 개체 틀 30">
            <a:extLst>
              <a:ext uri="{FF2B5EF4-FFF2-40B4-BE49-F238E27FC236}">
                <a16:creationId xmlns:a16="http://schemas.microsoft.com/office/drawing/2014/main" id="{316A1013-B8C3-D04C-BF33-832251D0D0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065213" y="5906"/>
            <a:ext cx="6269037" cy="254000"/>
          </a:xfrm>
        </p:spPr>
        <p:txBody>
          <a:bodyPr anchor="b"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텍스트를 입력하세요</a:t>
            </a:r>
            <a:endParaRPr kumimoji="1" lang="ko-Kore-KR" altLang="en-US" dirty="0"/>
          </a:p>
        </p:txBody>
      </p:sp>
      <p:sp>
        <p:nvSpPr>
          <p:cNvPr id="32" name="내용 개체 틀 30">
            <a:extLst>
              <a:ext uri="{FF2B5EF4-FFF2-40B4-BE49-F238E27FC236}">
                <a16:creationId xmlns:a16="http://schemas.microsoft.com/office/drawing/2014/main" id="{8B00DB06-BC58-FB40-8E30-28D7DA6F43C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62166" y="304610"/>
            <a:ext cx="3498722" cy="254000"/>
          </a:xfrm>
        </p:spPr>
        <p:txBody>
          <a:bodyPr anchor="b"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텍스트를 입력하세요</a:t>
            </a:r>
            <a:endParaRPr kumimoji="1" lang="ko-Kore-KR" altLang="en-US" dirty="0"/>
          </a:p>
        </p:txBody>
      </p:sp>
      <p:sp>
        <p:nvSpPr>
          <p:cNvPr id="33" name="내용 개체 틀 30">
            <a:extLst>
              <a:ext uri="{FF2B5EF4-FFF2-40B4-BE49-F238E27FC236}">
                <a16:creationId xmlns:a16="http://schemas.microsoft.com/office/drawing/2014/main" id="{DC2A67A6-0C09-AE41-8C74-C20CE79978F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655757" y="304610"/>
            <a:ext cx="5997001" cy="254000"/>
          </a:xfrm>
        </p:spPr>
        <p:txBody>
          <a:bodyPr anchor="b"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텍스트를 입력하세요</a:t>
            </a:r>
            <a:endParaRPr kumimoji="1" lang="ko-Kore-KR" alt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2724EF-FFEE-B648-9ED6-87758756B22E}"/>
              </a:ext>
            </a:extLst>
          </p:cNvPr>
          <p:cNvSpPr txBox="1"/>
          <p:nvPr userDrawn="1"/>
        </p:nvSpPr>
        <p:spPr>
          <a:xfrm>
            <a:off x="10753956" y="45562"/>
            <a:ext cx="11155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ko-Kore-KR" altLang="en-US" sz="900" dirty="0">
                <a:solidFill>
                  <a:schemeClr val="tx2"/>
                </a:solidFill>
                <a:latin typeface="+mn-ea"/>
                <a:ea typeface="+mn-ea"/>
              </a:rPr>
              <a:t>바닐라메타</a:t>
            </a:r>
            <a:r>
              <a:rPr kumimoji="1" lang="ko-KR" altLang="en-US" sz="900" dirty="0">
                <a:latin typeface="+mn-ea"/>
                <a:ea typeface="+mn-ea"/>
              </a:rPr>
              <a:t> </a:t>
            </a:r>
            <a:r>
              <a:rPr kumimoji="1" lang="en-US" altLang="ko-KR" sz="900" dirty="0">
                <a:latin typeface="+mn-ea"/>
                <a:ea typeface="+mn-ea"/>
              </a:rPr>
              <a:t>v0.1.1</a:t>
            </a:r>
            <a:endParaRPr kumimoji="1" lang="ko-Kore-KR" altLang="en-US" sz="9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1987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4;p49">
            <a:extLst>
              <a:ext uri="{FF2B5EF4-FFF2-40B4-BE49-F238E27FC236}">
                <a16:creationId xmlns:a16="http://schemas.microsoft.com/office/drawing/2014/main" id="{F02E0EC1-CC25-4F42-AF10-5980CBE4935A}"/>
              </a:ext>
            </a:extLst>
          </p:cNvPr>
          <p:cNvSpPr/>
          <p:nvPr userDrawn="1"/>
        </p:nvSpPr>
        <p:spPr>
          <a:xfrm>
            <a:off x="0" y="0"/>
            <a:ext cx="12192000" cy="407504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93100" tIns="46550" rIns="93100" bIns="4655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cxnSp>
        <p:nvCxnSpPr>
          <p:cNvPr id="13" name="Google Shape;42;p51">
            <a:extLst>
              <a:ext uri="{FF2B5EF4-FFF2-40B4-BE49-F238E27FC236}">
                <a16:creationId xmlns:a16="http://schemas.microsoft.com/office/drawing/2014/main" id="{A1FE58E1-C964-D14C-88A3-866927212A1F}"/>
              </a:ext>
            </a:extLst>
          </p:cNvPr>
          <p:cNvCxnSpPr>
            <a:cxnSpLocks/>
          </p:cNvCxnSpPr>
          <p:nvPr userDrawn="1"/>
        </p:nvCxnSpPr>
        <p:spPr>
          <a:xfrm>
            <a:off x="11785410" y="124000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B2B2B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CEFDAE7D-29E8-0345-8066-8EF8028FBBBF}"/>
              </a:ext>
            </a:extLst>
          </p:cNvPr>
          <p:cNvSpPr txBox="1">
            <a:spLocks/>
          </p:cNvSpPr>
          <p:nvPr userDrawn="1"/>
        </p:nvSpPr>
        <p:spPr>
          <a:xfrm>
            <a:off x="11785410" y="1948"/>
            <a:ext cx="406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ore-K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2D7EF4E-EE71-DB49-BAF9-331A3C39C100}" type="slidenum">
              <a:rPr kumimoji="1" lang="ko-Kore-KR" altLang="en-US" sz="1100" smtClean="0">
                <a:latin typeface="+mn-ea"/>
                <a:ea typeface="+mn-ea"/>
              </a:rPr>
              <a:pPr algn="ctr"/>
              <a:t>‹#›</a:t>
            </a:fld>
            <a:endParaRPr kumimoji="1" lang="ko-Kore-KR" altLang="en-US" sz="1100" dirty="0">
              <a:latin typeface="+mn-ea"/>
              <a:ea typeface="+mn-ea"/>
            </a:endParaRPr>
          </a:p>
        </p:txBody>
      </p:sp>
      <p:sp>
        <p:nvSpPr>
          <p:cNvPr id="17" name="텍스트 개체 틀 16">
            <a:extLst>
              <a:ext uri="{FF2B5EF4-FFF2-40B4-BE49-F238E27FC236}">
                <a16:creationId xmlns:a16="http://schemas.microsoft.com/office/drawing/2014/main" id="{E6E18C88-FDEC-044A-ADFE-618AB18D0F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0982325" cy="407988"/>
          </a:xfrm>
        </p:spPr>
        <p:txBody>
          <a:bodyPr lIns="180000" anchor="ctr">
            <a:no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algn="l">
              <a:defRPr sz="1800"/>
            </a:lvl2pPr>
            <a:lvl3pPr algn="l">
              <a:defRPr sz="1800"/>
            </a:lvl3pPr>
            <a:lvl4pPr algn="l">
              <a:defRPr sz="1800"/>
            </a:lvl4pPr>
            <a:lvl5pPr algn="l">
              <a:defRPr sz="1800"/>
            </a:lvl5pPr>
          </a:lstStyle>
          <a:p>
            <a:pPr lvl="0"/>
            <a:r>
              <a:rPr kumimoji="1" lang="ko-KR" altLang="en-US" dirty="0"/>
              <a:t>제목을 입력하세요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1593905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챕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24;p50">
            <a:extLst>
              <a:ext uri="{FF2B5EF4-FFF2-40B4-BE49-F238E27FC236}">
                <a16:creationId xmlns:a16="http://schemas.microsoft.com/office/drawing/2014/main" id="{69CE2BF6-477D-8F4F-BBBC-A20B184F8879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967948" y="2640496"/>
            <a:ext cx="937590" cy="93759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5;p50">
            <a:extLst>
              <a:ext uri="{FF2B5EF4-FFF2-40B4-BE49-F238E27FC236}">
                <a16:creationId xmlns:a16="http://schemas.microsoft.com/office/drawing/2014/main" id="{314B11DA-08D6-2042-8990-8A1E4D5F71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060713" y="3073836"/>
            <a:ext cx="6562725" cy="33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+mn-ea"/>
                <a:ea typeface="+mn-ea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cxnSp>
        <p:nvCxnSpPr>
          <p:cNvPr id="6" name="Google Shape;26;p50">
            <a:extLst>
              <a:ext uri="{FF2B5EF4-FFF2-40B4-BE49-F238E27FC236}">
                <a16:creationId xmlns:a16="http://schemas.microsoft.com/office/drawing/2014/main" id="{768F9FE4-D2C8-DD45-B27E-66B14C04FABE}"/>
              </a:ext>
            </a:extLst>
          </p:cNvPr>
          <p:cNvCxnSpPr/>
          <p:nvPr userDrawn="1"/>
        </p:nvCxnSpPr>
        <p:spPr>
          <a:xfrm>
            <a:off x="3043997" y="3141732"/>
            <a:ext cx="0" cy="241300"/>
          </a:xfrm>
          <a:prstGeom prst="straightConnector1">
            <a:avLst/>
          </a:prstGeom>
          <a:noFill/>
          <a:ln w="9525" cap="flat" cmpd="sng">
            <a:solidFill>
              <a:srgbClr val="969696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984264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56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94D004-E9A7-5847-B56B-2002BA73DA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7042" y="1137264"/>
            <a:ext cx="2534478" cy="806520"/>
          </a:xfrm>
        </p:spPr>
        <p:txBody>
          <a:bodyPr anchor="ctr">
            <a:normAutofit/>
          </a:bodyPr>
          <a:lstStyle>
            <a:lvl1pPr algn="r">
              <a:defRPr sz="2670" b="1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kumimoji="1" lang="ko-KR" altLang="en-US" dirty="0"/>
              <a:t>마스터 제목 스타일 편집</a:t>
            </a:r>
            <a:endParaRPr kumimoji="1" lang="ko-Kore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E66B8E7-F7DE-BA4B-883C-DFE219A929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5288" y="1137262"/>
            <a:ext cx="4873488" cy="806521"/>
          </a:xfrm>
        </p:spPr>
        <p:txBody>
          <a:bodyPr anchor="ctr">
            <a:normAutofit/>
          </a:bodyPr>
          <a:lstStyle>
            <a:lvl1pPr marL="0" indent="0" algn="l">
              <a:buNone/>
              <a:defRPr sz="25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 dirty="0"/>
              <a:t>클릭하여 마스터 부제목 스타일 편집</a:t>
            </a:r>
            <a:endParaRPr kumimoji="1" lang="ko-Kore-KR" alt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2DF9565-C176-374F-8E0E-C6A872F6638E}"/>
              </a:ext>
            </a:extLst>
          </p:cNvPr>
          <p:cNvSpPr/>
          <p:nvPr userDrawn="1"/>
        </p:nvSpPr>
        <p:spPr>
          <a:xfrm>
            <a:off x="3790121" y="1285228"/>
            <a:ext cx="28800" cy="475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696B645-7881-8D4E-8134-2DA3F553C927}"/>
              </a:ext>
            </a:extLst>
          </p:cNvPr>
          <p:cNvSpPr/>
          <p:nvPr userDrawn="1"/>
        </p:nvSpPr>
        <p:spPr>
          <a:xfrm rot="16200000">
            <a:off x="8417391" y="4046013"/>
            <a:ext cx="108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90C5F1-6BB0-544F-BCCB-8FC3A61CDAF5}"/>
              </a:ext>
            </a:extLst>
          </p:cNvPr>
          <p:cNvSpPr txBox="1"/>
          <p:nvPr userDrawn="1"/>
        </p:nvSpPr>
        <p:spPr>
          <a:xfrm>
            <a:off x="8243511" y="4210130"/>
            <a:ext cx="60305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5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Date</a:t>
            </a:r>
            <a:endParaRPr kumimoji="1" lang="ko-Kore-KR" altLang="en-US" sz="1500" b="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3F896820-D33A-AA41-99EB-9029F8ACC3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66175" y="4266189"/>
            <a:ext cx="1036193" cy="32316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ko-KR" dirty="0"/>
              <a:t>2022.06.24</a:t>
            </a:r>
            <a:endParaRPr kumimoji="1"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A63D93F-5A76-E54F-8B05-3816FBB820DD}"/>
              </a:ext>
            </a:extLst>
          </p:cNvPr>
          <p:cNvSpPr txBox="1"/>
          <p:nvPr userDrawn="1"/>
        </p:nvSpPr>
        <p:spPr>
          <a:xfrm>
            <a:off x="8243511" y="4749626"/>
            <a:ext cx="112723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5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Created by</a:t>
            </a:r>
            <a:endParaRPr kumimoji="1" lang="ko-Kore-KR" altLang="en-US" sz="1500" b="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텍스트 개체 틀 12">
            <a:extLst>
              <a:ext uri="{FF2B5EF4-FFF2-40B4-BE49-F238E27FC236}">
                <a16:creationId xmlns:a16="http://schemas.microsoft.com/office/drawing/2014/main" id="{B6548050-767E-E54F-B1E6-F2369257A1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60535" y="4805685"/>
            <a:ext cx="1036193" cy="32316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홍길동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A150CCF6-6635-D740-B4B4-63288F2A58B7}"/>
              </a:ext>
            </a:extLst>
          </p:cNvPr>
          <p:cNvSpPr/>
          <p:nvPr userDrawn="1"/>
        </p:nvSpPr>
        <p:spPr>
          <a:xfrm>
            <a:off x="9732235" y="4301831"/>
            <a:ext cx="7200" cy="18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8364904-A067-3145-914B-481B2CD6EFF4}"/>
              </a:ext>
            </a:extLst>
          </p:cNvPr>
          <p:cNvSpPr txBox="1"/>
          <p:nvPr userDrawn="1"/>
        </p:nvSpPr>
        <p:spPr>
          <a:xfrm>
            <a:off x="9852855" y="4210130"/>
            <a:ext cx="8280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500" b="0" dirty="0">
                <a:solidFill>
                  <a:schemeClr val="accent1"/>
                </a:solidFill>
                <a:latin typeface="+mn-ea"/>
                <a:ea typeface="+mn-ea"/>
              </a:rPr>
              <a:t>Version</a:t>
            </a:r>
            <a:endParaRPr kumimoji="1" lang="ko-Kore-KR" altLang="en-US" sz="1500" b="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2" name="텍스트 개체 틀 12">
            <a:extLst>
              <a:ext uri="{FF2B5EF4-FFF2-40B4-BE49-F238E27FC236}">
                <a16:creationId xmlns:a16="http://schemas.microsoft.com/office/drawing/2014/main" id="{51152DAC-3E6F-8D4A-8B03-0A2C332444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94975" y="4266189"/>
            <a:ext cx="1036193" cy="32316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ko-KR" dirty="0"/>
              <a:t>0.0.1</a:t>
            </a:r>
            <a:endParaRPr kumimoji="1" lang="ko-KR" altLang="en-US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E6294954-EC48-014A-A59B-B92644348C7C}"/>
              </a:ext>
            </a:extLst>
          </p:cNvPr>
          <p:cNvSpPr/>
          <p:nvPr userDrawn="1"/>
        </p:nvSpPr>
        <p:spPr>
          <a:xfrm rot="16200000">
            <a:off x="8645991" y="4046013"/>
            <a:ext cx="10800" cy="288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0277F215-A99F-C748-9F87-0F850E30E6C4}"/>
              </a:ext>
            </a:extLst>
          </p:cNvPr>
          <p:cNvSpPr/>
          <p:nvPr userDrawn="1"/>
        </p:nvSpPr>
        <p:spPr>
          <a:xfrm rot="16200000">
            <a:off x="8417391" y="4612941"/>
            <a:ext cx="108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9BE9AABA-CC93-3C4C-A032-70471456EEFB}"/>
              </a:ext>
            </a:extLst>
          </p:cNvPr>
          <p:cNvSpPr/>
          <p:nvPr userDrawn="1"/>
        </p:nvSpPr>
        <p:spPr>
          <a:xfrm rot="16200000">
            <a:off x="8645991" y="4612941"/>
            <a:ext cx="10800" cy="288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pic>
        <p:nvPicPr>
          <p:cNvPr id="17" name="Google Shape;28;p52">
            <a:extLst>
              <a:ext uri="{FF2B5EF4-FFF2-40B4-BE49-F238E27FC236}">
                <a16:creationId xmlns:a16="http://schemas.microsoft.com/office/drawing/2014/main" id="{669F1DBD-4A3B-5340-BC30-5240EC6E260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382102" y="6046996"/>
            <a:ext cx="1747079" cy="5284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2552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사용자 지정 레이아웃">
  <p:cSld name="사용자 지정 레이아웃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9"/>
          <p:cNvSpPr/>
          <p:nvPr/>
        </p:nvSpPr>
        <p:spPr>
          <a:xfrm>
            <a:off x="0" y="0"/>
            <a:ext cx="12192000" cy="407504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93100" tIns="46550" rIns="93100" bIns="4655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49"/>
          <p:cNvSpPr txBox="1">
            <a:spLocks noGrp="1"/>
          </p:cNvSpPr>
          <p:nvPr>
            <p:ph type="body" idx="1"/>
          </p:nvPr>
        </p:nvSpPr>
        <p:spPr>
          <a:xfrm>
            <a:off x="258416" y="40033"/>
            <a:ext cx="11618845" cy="338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3F3F3F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36" name="Google Shape;36;p49"/>
          <p:cNvSpPr txBox="1">
            <a:spLocks noGrp="1"/>
          </p:cNvSpPr>
          <p:nvPr>
            <p:ph type="sldNum" idx="12"/>
          </p:nvPr>
        </p:nvSpPr>
        <p:spPr>
          <a:xfrm>
            <a:off x="11793196" y="6494307"/>
            <a:ext cx="398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lvl="1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lvl="2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lvl="3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lvl="4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lvl="5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lvl="6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lvl="7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lvl="8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7053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5A24826-A2DA-604E-A2D7-EB908DE51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48275A5-4750-164B-8F13-6E4F32FFD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1A72264-5A4B-A74C-8914-947D3C1F36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82D7EF4E-EE71-DB49-BAF9-331A3C39C100}" type="slidenum">
              <a:rPr kumimoji="1" lang="ko-Kore-KR" altLang="en-US" smtClean="0"/>
              <a:pPr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80482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  <p:sldLayoutId id="2147483657" r:id="rId3"/>
    <p:sldLayoutId id="2147483656" r:id="rId4"/>
    <p:sldLayoutId id="2147483649" r:id="rId5"/>
    <p:sldLayoutId id="214748365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4.png"/><Relationship Id="rId2" Type="http://schemas.openxmlformats.org/officeDocument/2006/relationships/tags" Target="../tags/tag2.xml"/><Relationship Id="rId16" Type="http://schemas.openxmlformats.org/officeDocument/2006/relationships/image" Target="../media/image14.sv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5.xml"/><Relationship Id="rId15" Type="http://schemas.openxmlformats.org/officeDocument/2006/relationships/image" Target="../media/image13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12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NUL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190C638-A613-9148-83BB-6D6493C5B1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ko-KR" altLang="en-US" dirty="0" err="1"/>
              <a:t>바닐라메타</a:t>
            </a:r>
            <a:endParaRPr kumimoji="1" lang="ko-Kore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CF34A6F-52BB-1D4D-8859-0086EDFE6E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ko-Kore-KR" altLang="en-US" dirty="0"/>
              <a:t>화면설계서</a:t>
            </a:r>
            <a:r>
              <a:rPr kumimoji="1" lang="ko-KR" altLang="en-US" dirty="0"/>
              <a:t> </a:t>
            </a:r>
            <a:r>
              <a:rPr kumimoji="1" lang="en-US" altLang="ko-KR" dirty="0"/>
              <a:t>v0.1.1</a:t>
            </a:r>
            <a:endParaRPr kumimoji="1" lang="ko-Kore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BE5C16-EE4F-0C4D-B14E-222BFC44B6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ko-Kore-KR" dirty="0"/>
              <a:t>2022.06.30</a:t>
            </a:r>
            <a:endParaRPr kumimoji="1" lang="ko-Kore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5002AC1-ECE5-3C47-9E73-FF8C1F51F27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ko-Kore-KR" altLang="en-US" dirty="0"/>
              <a:t>윤희선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B945154F-7DEC-4D41-AE40-C675CFEE7F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ko-Kore-KR" dirty="0"/>
              <a:t>0.</a:t>
            </a:r>
            <a:r>
              <a:rPr kumimoji="1" lang="en-US" altLang="ko-KR" dirty="0"/>
              <a:t>1</a:t>
            </a:r>
            <a:r>
              <a:rPr kumimoji="1" lang="en-US" altLang="ko-Kore-KR" dirty="0"/>
              <a:t>.1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1106652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0554712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조회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메뉴가 존재하지 않는 전체 화면으로 구성한다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4187166"/>
              </p:ext>
            </p:extLst>
          </p:nvPr>
        </p:nvGraphicFramePr>
        <p:xfrm>
          <a:off x="9201565" y="1616809"/>
          <a:ext cx="2891617" cy="46367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영역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사용자가 생성한 배치로 대시보드를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수정버튼 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대시보드 수정 페이지로 이동할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.(DASHBOARD-2-2)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4" name="모서리가 둥근 직사각형 23">
            <a:extLst>
              <a:ext uri="{FF2B5EF4-FFF2-40B4-BE49-F238E27FC236}">
                <a16:creationId xmlns:a16="http://schemas.microsoft.com/office/drawing/2014/main" id="{B0D7F2ED-4FCA-E944-B9AD-278BAE77990D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162604" y="1246863"/>
            <a:ext cx="9941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400" dirty="0">
                <a:latin typeface="+mn-ea"/>
              </a:rPr>
              <a:t>대시보드</a:t>
            </a:r>
            <a:r>
              <a:rPr kumimoji="1" lang="en-US" altLang="ko-KR" sz="1400" dirty="0">
                <a:latin typeface="+mn-ea"/>
              </a:rPr>
              <a:t>1</a:t>
            </a:r>
            <a:endParaRPr kumimoji="1" lang="ko-Kore-KR" altLang="en-US" sz="1400" dirty="0"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대시보드</a:t>
            </a:r>
            <a:r>
              <a:rPr lang="ko-KR" altLang="en-US" dirty="0"/>
              <a:t> 조회</a:t>
            </a:r>
            <a:endParaRPr lang="ko-Kore-KR" altLang="en-US" dirty="0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4E18305D-A09E-BE4C-92D6-51A1E0376608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>
                <a:latin typeface="+mn-ea"/>
              </a:rPr>
              <a:t>Vanilla:Meta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-3</a:t>
            </a:r>
            <a:endParaRPr lang="ko-Kore-KR" altLang="en-US" dirty="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0CED02A-E5F6-C94E-B42D-1BB604F74B81}"/>
              </a:ext>
            </a:extLst>
          </p:cNvPr>
          <p:cNvGrpSpPr/>
          <p:nvPr/>
        </p:nvGrpSpPr>
        <p:grpSpPr>
          <a:xfrm>
            <a:off x="1364397" y="1743340"/>
            <a:ext cx="6239759" cy="4968356"/>
            <a:chOff x="1364397" y="1743340"/>
            <a:chExt cx="6239759" cy="4968356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85849C22-E78F-744B-8EA9-902E3C458559}"/>
                </a:ext>
              </a:extLst>
            </p:cNvPr>
            <p:cNvGrpSpPr/>
            <p:nvPr/>
          </p:nvGrpSpPr>
          <p:grpSpPr>
            <a:xfrm>
              <a:off x="1364397" y="1743340"/>
              <a:ext cx="6239759" cy="4968356"/>
              <a:chOff x="828324" y="1810840"/>
              <a:chExt cx="7131624" cy="5296455"/>
            </a:xfrm>
          </p:grpSpPr>
          <p:sp>
            <p:nvSpPr>
              <p:cNvPr id="23" name="Google Shape;2970;p25">
                <a:extLst>
                  <a:ext uri="{FF2B5EF4-FFF2-40B4-BE49-F238E27FC236}">
                    <a16:creationId xmlns:a16="http://schemas.microsoft.com/office/drawing/2014/main" id="{C6B15413-6FE7-9540-BE88-C929FE396D65}"/>
                  </a:ext>
                </a:extLst>
              </p:cNvPr>
              <p:cNvSpPr/>
              <p:nvPr/>
            </p:nvSpPr>
            <p:spPr>
              <a:xfrm>
                <a:off x="828325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rPr>
                  <a:t>3,253 rows</a:t>
                </a:r>
                <a:endParaRPr sz="1600" b="0" i="0" u="none" strike="noStrike" cap="none" dirty="0">
                  <a:solidFill>
                    <a:srgbClr val="000000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5" name="Google Shape;2970;p25">
                <a:extLst>
                  <a:ext uri="{FF2B5EF4-FFF2-40B4-BE49-F238E27FC236}">
                    <a16:creationId xmlns:a16="http://schemas.microsoft.com/office/drawing/2014/main" id="{5A6F5F0A-F72C-1342-B308-3D8B980B2863}"/>
                  </a:ext>
                </a:extLst>
              </p:cNvPr>
              <p:cNvSpPr/>
              <p:nvPr/>
            </p:nvSpPr>
            <p:spPr>
              <a:xfrm>
                <a:off x="2598132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050" dirty="0" err="1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rPr>
                  <a:t>Lastest</a:t>
                </a:r>
                <a:r>
                  <a:rPr lang="en-US" sz="1050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rPr>
                  <a:t> Updated At</a:t>
                </a: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200" b="0" i="0" u="none" strike="noStrike" cap="none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rPr>
                  <a:t>2022.06.25 11:11</a:t>
                </a:r>
                <a:endParaRPr sz="1200" b="0" i="0" u="none" strike="noStrike" cap="none" dirty="0">
                  <a:solidFill>
                    <a:srgbClr val="000000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6" name="Google Shape;2970;p25">
                <a:extLst>
                  <a:ext uri="{FF2B5EF4-FFF2-40B4-BE49-F238E27FC236}">
                    <a16:creationId xmlns:a16="http://schemas.microsoft.com/office/drawing/2014/main" id="{6E4D8463-F2BE-5746-A2BF-AD6591EE3193}"/>
                  </a:ext>
                </a:extLst>
              </p:cNvPr>
              <p:cNvSpPr/>
              <p:nvPr/>
            </p:nvSpPr>
            <p:spPr>
              <a:xfrm>
                <a:off x="828324" y="2767468"/>
                <a:ext cx="7131624" cy="3112222"/>
              </a:xfrm>
              <a:prstGeom prst="roundRect">
                <a:avLst>
                  <a:gd name="adj" fmla="val 4030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600" b="0" i="0" u="none" strike="noStrike" cap="none" dirty="0">
                  <a:solidFill>
                    <a:srgbClr val="000000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30" name="Google Shape;2970;p25">
                <a:extLst>
                  <a:ext uri="{FF2B5EF4-FFF2-40B4-BE49-F238E27FC236}">
                    <a16:creationId xmlns:a16="http://schemas.microsoft.com/office/drawing/2014/main" id="{5D5598A2-A02E-A64E-B742-1217324A379B}"/>
                  </a:ext>
                </a:extLst>
              </p:cNvPr>
              <p:cNvSpPr/>
              <p:nvPr/>
            </p:nvSpPr>
            <p:spPr>
              <a:xfrm>
                <a:off x="4376132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050" dirty="0" err="1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rPr>
                  <a:t>Lastest</a:t>
                </a:r>
                <a:r>
                  <a:rPr lang="en-US" sz="1050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rPr>
                  <a:t> Updated At</a:t>
                </a: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200" b="0" i="0" u="none" strike="noStrike" cap="none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rPr>
                  <a:t>2022.06.25 11:11</a:t>
                </a:r>
                <a:endParaRPr sz="1200" b="0" i="0" u="none" strike="noStrike" cap="none" dirty="0">
                  <a:solidFill>
                    <a:srgbClr val="000000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32" name="Google Shape;2970;p25">
                <a:extLst>
                  <a:ext uri="{FF2B5EF4-FFF2-40B4-BE49-F238E27FC236}">
                    <a16:creationId xmlns:a16="http://schemas.microsoft.com/office/drawing/2014/main" id="{C81BA071-7411-914A-9A4B-8D11950FDBA3}"/>
                  </a:ext>
                </a:extLst>
              </p:cNvPr>
              <p:cNvSpPr/>
              <p:nvPr/>
            </p:nvSpPr>
            <p:spPr>
              <a:xfrm>
                <a:off x="828324" y="6203182"/>
                <a:ext cx="7131624" cy="904113"/>
              </a:xfrm>
              <a:prstGeom prst="roundRect">
                <a:avLst>
                  <a:gd name="adj" fmla="val 4030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600" b="0" i="0" u="none" strike="noStrike" cap="none" dirty="0">
                  <a:solidFill>
                    <a:srgbClr val="000000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C9334490-438A-5444-A534-C157C53B6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722" y="2879657"/>
              <a:ext cx="5935834" cy="2551074"/>
            </a:xfrm>
            <a:prstGeom prst="rect">
              <a:avLst/>
            </a:prstGeom>
          </p:spPr>
        </p:pic>
      </p:grp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BD9DD0C-3D97-8247-8C59-B3B5C755A1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ko-Kore-KR" altLang="en-US" dirty="0"/>
          </a:p>
        </p:txBody>
      </p:sp>
      <p:pic>
        <p:nvPicPr>
          <p:cNvPr id="22" name="내용 개체 틀 12" descr="연필 윤곽선">
            <a:extLst>
              <a:ext uri="{FF2B5EF4-FFF2-40B4-BE49-F238E27FC236}">
                <a16:creationId xmlns:a16="http://schemas.microsoft.com/office/drawing/2014/main" id="{F0AEF9F6-DB0C-F244-B594-3252845DAA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69528" y="1246863"/>
            <a:ext cx="254000" cy="254000"/>
          </a:xfrm>
          <a:prstGeom prst="rect">
            <a:avLst/>
          </a:prstGeom>
        </p:spPr>
      </p:pic>
      <p:sp>
        <p:nvSpPr>
          <p:cNvPr id="28" name="타원 27">
            <a:extLst>
              <a:ext uri="{FF2B5EF4-FFF2-40B4-BE49-F238E27FC236}">
                <a16:creationId xmlns:a16="http://schemas.microsoft.com/office/drawing/2014/main" id="{BF083620-B76F-BDAF-1D48-42E9D049FEF9}"/>
              </a:ext>
            </a:extLst>
          </p:cNvPr>
          <p:cNvSpPr/>
          <p:nvPr/>
        </p:nvSpPr>
        <p:spPr>
          <a:xfrm>
            <a:off x="7214" y="100584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36E6DE82-E892-75B2-A83C-E2EBC073A292}"/>
              </a:ext>
            </a:extLst>
          </p:cNvPr>
          <p:cNvSpPr/>
          <p:nvPr/>
        </p:nvSpPr>
        <p:spPr>
          <a:xfrm>
            <a:off x="8468360" y="119958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6351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/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목록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1802076"/>
              </p:ext>
            </p:extLst>
          </p:nvPr>
        </p:nvGraphicFramePr>
        <p:xfrm>
          <a:off x="9201565" y="1616809"/>
          <a:ext cx="2891617" cy="49156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버튼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위젯 생성 페이지로 이동한다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(WIDGET-2-1)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목록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list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형태로 생성된 위젯 목록을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페이징이 존재할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수정 버튼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각 위젯의 수정 페이지로 이동 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.(WIDGET-2-3)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8" name="표 9">
            <a:extLst>
              <a:ext uri="{FF2B5EF4-FFF2-40B4-BE49-F238E27FC236}">
                <a16:creationId xmlns:a16="http://schemas.microsoft.com/office/drawing/2014/main" id="{B1832FD5-E3C3-0A44-BF0A-D4EA6E74C0F3}"/>
              </a:ext>
            </a:extLst>
          </p:cNvPr>
          <p:cNvGraphicFramePr>
            <a:graphicFrameLocks noGrp="1"/>
          </p:cNvGraphicFramePr>
          <p:nvPr/>
        </p:nvGraphicFramePr>
        <p:xfrm>
          <a:off x="1934865" y="1954794"/>
          <a:ext cx="6758226" cy="9708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위젯</a:t>
                      </a:r>
                      <a:r>
                        <a:rPr lang="en-US" altLang="ko-Kore-KR" sz="1200" dirty="0"/>
                        <a:t>1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위젯</a:t>
                      </a:r>
                      <a:r>
                        <a:rPr lang="en-US" altLang="ko-Kore-KR" sz="1200" dirty="0"/>
                        <a:t>2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위젯</a:t>
                      </a:r>
                      <a:r>
                        <a:rPr lang="en-US" altLang="ko-Kore-KR" sz="1200" dirty="0"/>
                        <a:t>test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529059"/>
                  </a:ext>
                </a:extLst>
              </a:tr>
            </a:tbl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</a:t>
            </a:r>
            <a:r>
              <a:rPr lang="ko-Kore-KR" altLang="en-US" dirty="0"/>
              <a:t>목록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FB0C4944-B120-B146-BFC2-4DD33A5F28B3}"/>
              </a:ext>
            </a:extLst>
          </p:cNvPr>
          <p:cNvSpPr/>
          <p:nvPr/>
        </p:nvSpPr>
        <p:spPr>
          <a:xfrm>
            <a:off x="95052" y="110470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대시보드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22A8C1C9-CA6C-E74A-85F3-25A2E8360EDB}"/>
              </a:ext>
            </a:extLst>
          </p:cNvPr>
          <p:cNvSpPr/>
          <p:nvPr/>
        </p:nvSpPr>
        <p:spPr>
          <a:xfrm>
            <a:off x="95052" y="161587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데이터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B403A6B0-3C1F-C646-BC87-E8E32510F1A9}"/>
              </a:ext>
            </a:extLst>
          </p:cNvPr>
          <p:cNvSpPr/>
          <p:nvPr/>
        </p:nvSpPr>
        <p:spPr>
          <a:xfrm>
            <a:off x="85551" y="1365051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위젯</a:t>
            </a:r>
            <a:r>
              <a:rPr kumimoji="1" lang="en-US" altLang="ko-KR" sz="1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  </a:t>
            </a:r>
            <a:r>
              <a:rPr kumimoji="1" lang="en-US" altLang="ko-Kore-KR" sz="1000" dirty="0">
                <a:solidFill>
                  <a:schemeClr val="bg1"/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7C6C602F-D0F6-8541-83AA-F3ECAF19260C}"/>
              </a:ext>
            </a:extLst>
          </p:cNvPr>
          <p:cNvGrpSpPr/>
          <p:nvPr/>
        </p:nvGrpSpPr>
        <p:grpSpPr>
          <a:xfrm>
            <a:off x="1732436" y="1349677"/>
            <a:ext cx="7163085" cy="366215"/>
            <a:chOff x="2878201" y="1359844"/>
            <a:chExt cx="7163085" cy="366215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D396C39B-05CD-144C-B0DF-95F4AB9C972F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1955CF-171E-B943-BE0E-C12A661F4DD0}"/>
                </a:ext>
              </a:extLst>
            </p:cNvPr>
            <p:cNvSpPr txBox="1"/>
            <p:nvPr/>
          </p:nvSpPr>
          <p:spPr>
            <a:xfrm>
              <a:off x="2907688" y="1495227"/>
              <a:ext cx="41549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위젯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id="{E98B86F6-CD06-7746-8E9C-7BA890DA1E9E}"/>
              </a:ext>
            </a:extLst>
          </p:cNvPr>
          <p:cNvSpPr/>
          <p:nvPr/>
        </p:nvSpPr>
        <p:spPr>
          <a:xfrm>
            <a:off x="8575807" y="140142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ED2F0B5A-B9F6-34E8-6F98-3502205E6A7E}"/>
              </a:ext>
            </a:extLst>
          </p:cNvPr>
          <p:cNvSpPr/>
          <p:nvPr/>
        </p:nvSpPr>
        <p:spPr>
          <a:xfrm>
            <a:off x="1787211" y="181210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8D181AF4-7D43-2D64-3CAD-4529D9D5F276}"/>
              </a:ext>
            </a:extLst>
          </p:cNvPr>
          <p:cNvSpPr/>
          <p:nvPr/>
        </p:nvSpPr>
        <p:spPr>
          <a:xfrm>
            <a:off x="8450901" y="132725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7765E7A0-ED62-483A-2A20-4D95F15D2604}"/>
              </a:ext>
            </a:extLst>
          </p:cNvPr>
          <p:cNvGrpSpPr/>
          <p:nvPr/>
        </p:nvGrpSpPr>
        <p:grpSpPr>
          <a:xfrm>
            <a:off x="4383158" y="3204411"/>
            <a:ext cx="1392530" cy="307777"/>
            <a:chOff x="659150" y="4750744"/>
            <a:chExt cx="934230" cy="307777"/>
          </a:xfrm>
        </p:grpSpPr>
        <p:sp>
          <p:nvSpPr>
            <p:cNvPr id="24" name="모서리가 둥근 직사각형 244">
              <a:extLst>
                <a:ext uri="{FF2B5EF4-FFF2-40B4-BE49-F238E27FC236}">
                  <a16:creationId xmlns:a16="http://schemas.microsoft.com/office/drawing/2014/main" id="{5B07F0BB-CBE3-7E27-491D-1C33762C7126}"/>
                </a:ext>
              </a:extLst>
            </p:cNvPr>
            <p:cNvSpPr/>
            <p:nvPr/>
          </p:nvSpPr>
          <p:spPr>
            <a:xfrm>
              <a:off x="659150" y="4769707"/>
              <a:ext cx="119237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5" name="모서리가 둥근 직사각형 244">
              <a:extLst>
                <a:ext uri="{FF2B5EF4-FFF2-40B4-BE49-F238E27FC236}">
                  <a16:creationId xmlns:a16="http://schemas.microsoft.com/office/drawing/2014/main" id="{FFED8E0D-5BE2-0C50-997C-F1646FD47E3A}"/>
                </a:ext>
              </a:extLst>
            </p:cNvPr>
            <p:cNvSpPr/>
            <p:nvPr/>
          </p:nvSpPr>
          <p:spPr>
            <a:xfrm>
              <a:off x="1484651" y="4769707"/>
              <a:ext cx="108729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1ACE5F8-7FC6-BC9C-0350-B32871A05E56}"/>
                </a:ext>
              </a:extLst>
            </p:cNvPr>
            <p:cNvSpPr txBox="1"/>
            <p:nvPr/>
          </p:nvSpPr>
          <p:spPr>
            <a:xfrm>
              <a:off x="827891" y="4750744"/>
              <a:ext cx="7167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ko-KR" sz="1400" b="1" dirty="0"/>
                <a:t>1</a:t>
              </a:r>
              <a:r>
                <a:rPr kumimoji="1" lang="ko-KR" altLang="en-US" sz="1100" b="1" dirty="0"/>
                <a:t> </a:t>
              </a:r>
              <a:r>
                <a:rPr kumimoji="1" lang="en-US" altLang="ko-KR" sz="1100" dirty="0"/>
                <a:t>  2 </a:t>
              </a:r>
              <a:r>
                <a:rPr kumimoji="1" lang="ko-KR" altLang="en-US" sz="1100" dirty="0"/>
                <a:t>  </a:t>
              </a:r>
              <a:r>
                <a:rPr kumimoji="1" lang="en-US" altLang="ko-KR" sz="1100" dirty="0"/>
                <a:t> 3   4   5</a:t>
              </a:r>
              <a:endParaRPr kumimoji="1" lang="ko-KR" altLang="en-US" sz="1100" dirty="0"/>
            </a:p>
          </p:txBody>
        </p:sp>
      </p:grpSp>
      <p:pic>
        <p:nvPicPr>
          <p:cNvPr id="27" name="내용 개체 틀 2" descr="연필 단색으로 채워진">
            <a:extLst>
              <a:ext uri="{FF2B5EF4-FFF2-40B4-BE49-F238E27FC236}">
                <a16:creationId xmlns:a16="http://schemas.microsoft.com/office/drawing/2014/main" id="{6E548C71-7979-0568-893B-2176FF3FC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39091" y="1995949"/>
            <a:ext cx="209174" cy="209174"/>
          </a:xfrm>
          <a:prstGeom prst="rect">
            <a:avLst/>
          </a:prstGeom>
        </p:spPr>
      </p:pic>
      <p:pic>
        <p:nvPicPr>
          <p:cNvPr id="28" name="내용 개체 틀 2" descr="연필 단색으로 채워진">
            <a:extLst>
              <a:ext uri="{FF2B5EF4-FFF2-40B4-BE49-F238E27FC236}">
                <a16:creationId xmlns:a16="http://schemas.microsoft.com/office/drawing/2014/main" id="{96DEF412-BDCE-6899-692F-704F10F71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39091" y="2340078"/>
            <a:ext cx="209174" cy="209174"/>
          </a:xfrm>
          <a:prstGeom prst="rect">
            <a:avLst/>
          </a:prstGeom>
        </p:spPr>
      </p:pic>
      <p:pic>
        <p:nvPicPr>
          <p:cNvPr id="36" name="내용 개체 틀 2" descr="연필 단색으로 채워진">
            <a:extLst>
              <a:ext uri="{FF2B5EF4-FFF2-40B4-BE49-F238E27FC236}">
                <a16:creationId xmlns:a16="http://schemas.microsoft.com/office/drawing/2014/main" id="{FA3AFD63-2BFB-65E8-EC92-F3E20316C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39091" y="2674375"/>
            <a:ext cx="209174" cy="209174"/>
          </a:xfrm>
          <a:prstGeom prst="rect">
            <a:avLst/>
          </a:prstGeom>
        </p:spPr>
      </p:pic>
      <p:sp>
        <p:nvSpPr>
          <p:cNvPr id="38" name="타원 37">
            <a:extLst>
              <a:ext uri="{FF2B5EF4-FFF2-40B4-BE49-F238E27FC236}">
                <a16:creationId xmlns:a16="http://schemas.microsoft.com/office/drawing/2014/main" id="{2EE29C4C-895C-0F4D-5D0A-F7D67CDA5FE5}"/>
              </a:ext>
            </a:extLst>
          </p:cNvPr>
          <p:cNvSpPr/>
          <p:nvPr/>
        </p:nvSpPr>
        <p:spPr>
          <a:xfrm>
            <a:off x="8256996" y="190137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id="{E5C451A3-8B16-BA74-D129-5E0330D51B9A}"/>
              </a:ext>
            </a:extLst>
          </p:cNvPr>
          <p:cNvSpPr/>
          <p:nvPr/>
        </p:nvSpPr>
        <p:spPr>
          <a:xfrm>
            <a:off x="4208785" y="303402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2776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5368894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–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선택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289169"/>
              </p:ext>
            </p:extLst>
          </p:nvPr>
        </p:nvGraphicFramePr>
        <p:xfrm>
          <a:off x="9201565" y="1616809"/>
          <a:ext cx="2891617" cy="484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title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영역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현재 상태에 따른 페이지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title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을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연동된 데이터소스 목록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현재 연동되어 있는 전체 데이터 소스를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선택하여 우측에 데이터 목록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데이터셋을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목록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선택된 데이터베이스에서 가져올 수 있는 테이블 목록을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사용자가 생성한 데이터셋 목록을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데이터가 선택되면 다음 버튼이 활성화 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다음 버튼을 클릭하여 위젯 선택 페이지로 이동한다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(WIDGET-2-1)</a:t>
                      </a:r>
                      <a:endParaRPr lang="en-US" altLang="ko-Kore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생성 </a:t>
            </a:r>
            <a:r>
              <a:rPr lang="en-US" altLang="ko-KR" dirty="0"/>
              <a:t>–</a:t>
            </a:r>
            <a:r>
              <a:rPr lang="ko-KR" altLang="en-US" dirty="0"/>
              <a:t> 데이터 선택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7C6C602F-D0F6-8541-83AA-F3ECAF19260C}"/>
              </a:ext>
            </a:extLst>
          </p:cNvPr>
          <p:cNvGrpSpPr/>
          <p:nvPr/>
        </p:nvGrpSpPr>
        <p:grpSpPr>
          <a:xfrm>
            <a:off x="1732436" y="1349677"/>
            <a:ext cx="7163085" cy="366215"/>
            <a:chOff x="2878201" y="1359844"/>
            <a:chExt cx="7163085" cy="366215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D396C39B-05CD-144C-B0DF-95F4AB9C972F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1955CF-171E-B943-BE0E-C12A661F4DD0}"/>
                </a:ext>
              </a:extLst>
            </p:cNvPr>
            <p:cNvSpPr txBox="1"/>
            <p:nvPr/>
          </p:nvSpPr>
          <p:spPr>
            <a:xfrm>
              <a:off x="2907688" y="1495227"/>
              <a:ext cx="179408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위젯 생성 </a:t>
              </a:r>
              <a:r>
                <a:rPr kumimoji="1" lang="en-US" altLang="ko-KR" sz="900" dirty="0">
                  <a:latin typeface="+mn-ea"/>
                </a:rPr>
                <a:t>– step1. </a:t>
              </a:r>
              <a:r>
                <a:rPr kumimoji="1" lang="ko-KR" altLang="en-US" sz="900" dirty="0">
                  <a:latin typeface="+mn-ea"/>
                </a:rPr>
                <a:t>데이터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WIDGET-2-1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sp>
        <p:nvSpPr>
          <p:cNvPr id="21" name="Google Shape;2970;p25">
            <a:extLst>
              <a:ext uri="{FF2B5EF4-FFF2-40B4-BE49-F238E27FC236}">
                <a16:creationId xmlns:a16="http://schemas.microsoft.com/office/drawing/2014/main" id="{58EEA322-92DD-F843-857E-A471153D4390}"/>
              </a:ext>
            </a:extLst>
          </p:cNvPr>
          <p:cNvSpPr/>
          <p:nvPr/>
        </p:nvSpPr>
        <p:spPr>
          <a:xfrm>
            <a:off x="1761924" y="1842548"/>
            <a:ext cx="1252728" cy="27700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6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970;p25">
            <a:extLst>
              <a:ext uri="{FF2B5EF4-FFF2-40B4-BE49-F238E27FC236}">
                <a16:creationId xmlns:a16="http://schemas.microsoft.com/office/drawing/2014/main" id="{821DA4F1-759B-B346-92E5-8FA72110E03C}"/>
              </a:ext>
            </a:extLst>
          </p:cNvPr>
          <p:cNvSpPr/>
          <p:nvPr/>
        </p:nvSpPr>
        <p:spPr>
          <a:xfrm>
            <a:off x="1761923" y="2223548"/>
            <a:ext cx="1252729" cy="277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3" name="표 9">
            <a:extLst>
              <a:ext uri="{FF2B5EF4-FFF2-40B4-BE49-F238E27FC236}">
                <a16:creationId xmlns:a16="http://schemas.microsoft.com/office/drawing/2014/main" id="{8A310FC8-B5CF-BE41-85BA-3BC6B3ED277E}"/>
              </a:ext>
            </a:extLst>
          </p:cNvPr>
          <p:cNvGraphicFramePr>
            <a:graphicFrameLocks noGrp="1"/>
          </p:cNvGraphicFramePr>
          <p:nvPr/>
        </p:nvGraphicFramePr>
        <p:xfrm>
          <a:off x="3141130" y="1844898"/>
          <a:ext cx="5745695" cy="1754791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574569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552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목록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480471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24" name="Google Shape;2970;p25">
            <a:extLst>
              <a:ext uri="{FF2B5EF4-FFF2-40B4-BE49-F238E27FC236}">
                <a16:creationId xmlns:a16="http://schemas.microsoft.com/office/drawing/2014/main" id="{C509BE19-864B-7D4E-B984-CA3D2CFD6405}"/>
              </a:ext>
            </a:extLst>
          </p:cNvPr>
          <p:cNvSpPr/>
          <p:nvPr/>
        </p:nvSpPr>
        <p:spPr>
          <a:xfrm>
            <a:off x="3281743" y="2278565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970;p25">
            <a:extLst>
              <a:ext uri="{FF2B5EF4-FFF2-40B4-BE49-F238E27FC236}">
                <a16:creationId xmlns:a16="http://schemas.microsoft.com/office/drawing/2014/main" id="{2C0DBC97-DB85-9744-95EB-B1B8645B7B1E}"/>
              </a:ext>
            </a:extLst>
          </p:cNvPr>
          <p:cNvSpPr/>
          <p:nvPr/>
        </p:nvSpPr>
        <p:spPr>
          <a:xfrm>
            <a:off x="4710493" y="2278565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970;p25">
            <a:extLst>
              <a:ext uri="{FF2B5EF4-FFF2-40B4-BE49-F238E27FC236}">
                <a16:creationId xmlns:a16="http://schemas.microsoft.com/office/drawing/2014/main" id="{ED72E559-6570-1F4B-BDD1-7425AC76366A}"/>
              </a:ext>
            </a:extLst>
          </p:cNvPr>
          <p:cNvSpPr/>
          <p:nvPr/>
        </p:nvSpPr>
        <p:spPr>
          <a:xfrm>
            <a:off x="6139243" y="2278565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970;p25">
            <a:extLst>
              <a:ext uri="{FF2B5EF4-FFF2-40B4-BE49-F238E27FC236}">
                <a16:creationId xmlns:a16="http://schemas.microsoft.com/office/drawing/2014/main" id="{EB87E6B9-E893-6349-9E70-2DFF8E85B20E}"/>
              </a:ext>
            </a:extLst>
          </p:cNvPr>
          <p:cNvSpPr/>
          <p:nvPr/>
        </p:nvSpPr>
        <p:spPr>
          <a:xfrm>
            <a:off x="7567993" y="2278565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970;p25">
            <a:extLst>
              <a:ext uri="{FF2B5EF4-FFF2-40B4-BE49-F238E27FC236}">
                <a16:creationId xmlns:a16="http://schemas.microsoft.com/office/drawing/2014/main" id="{3349A3FD-CC4E-4D49-90B2-DBCE8F42A423}"/>
              </a:ext>
            </a:extLst>
          </p:cNvPr>
          <p:cNvSpPr/>
          <p:nvPr/>
        </p:nvSpPr>
        <p:spPr>
          <a:xfrm>
            <a:off x="3281743" y="2723065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2970;p25">
            <a:extLst>
              <a:ext uri="{FF2B5EF4-FFF2-40B4-BE49-F238E27FC236}">
                <a16:creationId xmlns:a16="http://schemas.microsoft.com/office/drawing/2014/main" id="{CAAF8A00-07F8-914B-8F89-5DE9B5D1410A}"/>
              </a:ext>
            </a:extLst>
          </p:cNvPr>
          <p:cNvSpPr/>
          <p:nvPr/>
        </p:nvSpPr>
        <p:spPr>
          <a:xfrm>
            <a:off x="4710493" y="2723065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2970;p25">
            <a:extLst>
              <a:ext uri="{FF2B5EF4-FFF2-40B4-BE49-F238E27FC236}">
                <a16:creationId xmlns:a16="http://schemas.microsoft.com/office/drawing/2014/main" id="{E29992F6-3624-A14C-A1FC-BF8EF776E47A}"/>
              </a:ext>
            </a:extLst>
          </p:cNvPr>
          <p:cNvSpPr/>
          <p:nvPr/>
        </p:nvSpPr>
        <p:spPr>
          <a:xfrm>
            <a:off x="6139243" y="2723065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2970;p25">
            <a:extLst>
              <a:ext uri="{FF2B5EF4-FFF2-40B4-BE49-F238E27FC236}">
                <a16:creationId xmlns:a16="http://schemas.microsoft.com/office/drawing/2014/main" id="{699853A1-2523-5A4E-A7B5-A0DD18F1938D}"/>
              </a:ext>
            </a:extLst>
          </p:cNvPr>
          <p:cNvSpPr/>
          <p:nvPr/>
        </p:nvSpPr>
        <p:spPr>
          <a:xfrm>
            <a:off x="7567993" y="2723065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3" name="표 9">
            <a:extLst>
              <a:ext uri="{FF2B5EF4-FFF2-40B4-BE49-F238E27FC236}">
                <a16:creationId xmlns:a16="http://schemas.microsoft.com/office/drawing/2014/main" id="{A6DEE283-1756-F643-9FCF-0AC91BFB6533}"/>
              </a:ext>
            </a:extLst>
          </p:cNvPr>
          <p:cNvGraphicFramePr>
            <a:graphicFrameLocks noGrp="1"/>
          </p:cNvGraphicFramePr>
          <p:nvPr/>
        </p:nvGraphicFramePr>
        <p:xfrm>
          <a:off x="3141130" y="3779011"/>
          <a:ext cx="5745695" cy="899379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574569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014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45" name="Google Shape;2970;p25">
            <a:extLst>
              <a:ext uri="{FF2B5EF4-FFF2-40B4-BE49-F238E27FC236}">
                <a16:creationId xmlns:a16="http://schemas.microsoft.com/office/drawing/2014/main" id="{C3E2C867-AB77-984D-B3FD-AA98584AC7B9}"/>
              </a:ext>
            </a:extLst>
          </p:cNvPr>
          <p:cNvSpPr/>
          <p:nvPr/>
        </p:nvSpPr>
        <p:spPr>
          <a:xfrm>
            <a:off x="4710493" y="3142165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2970;p25">
            <a:extLst>
              <a:ext uri="{FF2B5EF4-FFF2-40B4-BE49-F238E27FC236}">
                <a16:creationId xmlns:a16="http://schemas.microsoft.com/office/drawing/2014/main" id="{147D79E8-8842-F54E-86AE-E8F18961BF89}"/>
              </a:ext>
            </a:extLst>
          </p:cNvPr>
          <p:cNvSpPr/>
          <p:nvPr/>
        </p:nvSpPr>
        <p:spPr>
          <a:xfrm>
            <a:off x="3281743" y="4178234"/>
            <a:ext cx="1220812" cy="328609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1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2970;p25">
            <a:extLst>
              <a:ext uri="{FF2B5EF4-FFF2-40B4-BE49-F238E27FC236}">
                <a16:creationId xmlns:a16="http://schemas.microsoft.com/office/drawing/2014/main" id="{59C7234B-66E7-D64D-A188-1E286E0247B2}"/>
              </a:ext>
            </a:extLst>
          </p:cNvPr>
          <p:cNvSpPr/>
          <p:nvPr/>
        </p:nvSpPr>
        <p:spPr>
          <a:xfrm>
            <a:off x="4634293" y="417823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모서리가 둥근 직사각형 244">
            <a:extLst>
              <a:ext uri="{FF2B5EF4-FFF2-40B4-BE49-F238E27FC236}">
                <a16:creationId xmlns:a16="http://schemas.microsoft.com/office/drawing/2014/main" id="{4E3EE924-621E-1045-9FB4-118616438B9C}"/>
              </a:ext>
            </a:extLst>
          </p:cNvPr>
          <p:cNvSpPr/>
          <p:nvPr/>
        </p:nvSpPr>
        <p:spPr>
          <a:xfrm>
            <a:off x="3997164" y="5912654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다음</a:t>
            </a:r>
          </a:p>
        </p:txBody>
      </p:sp>
      <p:sp>
        <p:nvSpPr>
          <p:cNvPr id="50" name="모서리가 둥근 직사각형 244">
            <a:extLst>
              <a:ext uri="{FF2B5EF4-FFF2-40B4-BE49-F238E27FC236}">
                <a16:creationId xmlns:a16="http://schemas.microsoft.com/office/drawing/2014/main" id="{1DFB4562-54D9-1249-8FD2-4646B2B4E611}"/>
              </a:ext>
            </a:extLst>
          </p:cNvPr>
          <p:cNvSpPr/>
          <p:nvPr/>
        </p:nvSpPr>
        <p:spPr>
          <a:xfrm>
            <a:off x="5249494" y="5912654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128D99F1-B76F-054A-BF41-03DF6BA40BAA}"/>
              </a:ext>
            </a:extLst>
          </p:cNvPr>
          <p:cNvSpPr/>
          <p:nvPr/>
        </p:nvSpPr>
        <p:spPr>
          <a:xfrm>
            <a:off x="95052" y="110470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대시보드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66B329A3-D97F-744A-B387-DD1975019BA7}"/>
              </a:ext>
            </a:extLst>
          </p:cNvPr>
          <p:cNvSpPr/>
          <p:nvPr/>
        </p:nvSpPr>
        <p:spPr>
          <a:xfrm>
            <a:off x="95052" y="161587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데이터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C54BAD76-A2ED-8043-AA1B-27618E8CB165}"/>
              </a:ext>
            </a:extLst>
          </p:cNvPr>
          <p:cNvSpPr/>
          <p:nvPr/>
        </p:nvSpPr>
        <p:spPr>
          <a:xfrm>
            <a:off x="85551" y="1365051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위젯</a:t>
            </a:r>
            <a:r>
              <a:rPr kumimoji="1" lang="en-US" altLang="ko-KR" sz="1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  </a:t>
            </a:r>
            <a:r>
              <a:rPr kumimoji="1" lang="en-US" altLang="ko-Kore-KR" sz="1000" dirty="0">
                <a:solidFill>
                  <a:schemeClr val="bg1"/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3" name="타원 52">
            <a:extLst>
              <a:ext uri="{FF2B5EF4-FFF2-40B4-BE49-F238E27FC236}">
                <a16:creationId xmlns:a16="http://schemas.microsoft.com/office/drawing/2014/main" id="{064D2FAC-99F1-36D6-E3B3-5CF1A2A80113}"/>
              </a:ext>
            </a:extLst>
          </p:cNvPr>
          <p:cNvSpPr/>
          <p:nvPr/>
        </p:nvSpPr>
        <p:spPr>
          <a:xfrm>
            <a:off x="1637233" y="130697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6F1FE3D9-6664-96D0-5106-5EF58F9BBFB6}"/>
              </a:ext>
            </a:extLst>
          </p:cNvPr>
          <p:cNvSpPr/>
          <p:nvPr/>
        </p:nvSpPr>
        <p:spPr>
          <a:xfrm>
            <a:off x="1732436" y="1803373"/>
            <a:ext cx="1341369" cy="395257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kumimoji="1" lang="ko-Kore-KR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5" name="타원 54">
            <a:extLst>
              <a:ext uri="{FF2B5EF4-FFF2-40B4-BE49-F238E27FC236}">
                <a16:creationId xmlns:a16="http://schemas.microsoft.com/office/drawing/2014/main" id="{E5273ED9-308C-6FCD-ABD5-9A61547A622A}"/>
              </a:ext>
            </a:extLst>
          </p:cNvPr>
          <p:cNvSpPr/>
          <p:nvPr/>
        </p:nvSpPr>
        <p:spPr>
          <a:xfrm>
            <a:off x="1614270" y="173854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7" name="타원 56">
            <a:extLst>
              <a:ext uri="{FF2B5EF4-FFF2-40B4-BE49-F238E27FC236}">
                <a16:creationId xmlns:a16="http://schemas.microsoft.com/office/drawing/2014/main" id="{3739E40F-B0BB-B491-C055-C420FC86E488}"/>
              </a:ext>
            </a:extLst>
          </p:cNvPr>
          <p:cNvSpPr/>
          <p:nvPr/>
        </p:nvSpPr>
        <p:spPr>
          <a:xfrm>
            <a:off x="3068166" y="174328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타원 57">
            <a:extLst>
              <a:ext uri="{FF2B5EF4-FFF2-40B4-BE49-F238E27FC236}">
                <a16:creationId xmlns:a16="http://schemas.microsoft.com/office/drawing/2014/main" id="{B7EBFC94-15E8-99A6-E9C5-F02C8F530C0D}"/>
              </a:ext>
            </a:extLst>
          </p:cNvPr>
          <p:cNvSpPr/>
          <p:nvPr/>
        </p:nvSpPr>
        <p:spPr>
          <a:xfrm>
            <a:off x="3070478" y="365977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id="{49EA372E-376B-87F9-FF51-7A71DEBC4967}"/>
              </a:ext>
            </a:extLst>
          </p:cNvPr>
          <p:cNvSpPr/>
          <p:nvPr/>
        </p:nvSpPr>
        <p:spPr>
          <a:xfrm>
            <a:off x="3835891" y="576838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2" name="Google Shape;2970;p25">
            <a:extLst>
              <a:ext uri="{FF2B5EF4-FFF2-40B4-BE49-F238E27FC236}">
                <a16:creationId xmlns:a16="http://schemas.microsoft.com/office/drawing/2014/main" id="{3E3045BF-98E4-C98A-3E4D-876D358F08D1}"/>
              </a:ext>
            </a:extLst>
          </p:cNvPr>
          <p:cNvSpPr/>
          <p:nvPr/>
        </p:nvSpPr>
        <p:spPr>
          <a:xfrm>
            <a:off x="3281743" y="3140508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9492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7078738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–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선택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4160778"/>
              </p:ext>
            </p:extLst>
          </p:nvPr>
        </p:nvGraphicFramePr>
        <p:xfrm>
          <a:off x="9201565" y="1616809"/>
          <a:ext cx="2891617" cy="50680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타입 목록</a:t>
                      </a:r>
                      <a:b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앞단계에서 선택한 데이터를 이용해 표현이 가능한 위젯 타입만 선택이 가능할 수 있음을 표현해야 한다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타입 컴포넌트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아이콘과 위젯 타입명을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선택된 타입이 존재해야 클릭 할 수 있다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다음 버튼을 선택하여 위젯 수정 페이지로 이동한다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ore-KR" altLang="en-US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생성 </a:t>
            </a:r>
            <a:r>
              <a:rPr lang="en-US" altLang="ko-KR" dirty="0"/>
              <a:t>–</a:t>
            </a:r>
            <a:r>
              <a:rPr lang="ko-KR" altLang="en-US" dirty="0"/>
              <a:t> 위젯 타입 선택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7C6C602F-D0F6-8541-83AA-F3ECAF19260C}"/>
              </a:ext>
            </a:extLst>
          </p:cNvPr>
          <p:cNvGrpSpPr/>
          <p:nvPr/>
        </p:nvGrpSpPr>
        <p:grpSpPr>
          <a:xfrm>
            <a:off x="1732436" y="1349677"/>
            <a:ext cx="7163085" cy="366215"/>
            <a:chOff x="2878201" y="1359844"/>
            <a:chExt cx="7163085" cy="366215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D396C39B-05CD-144C-B0DF-95F4AB9C972F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1955CF-171E-B943-BE0E-C12A661F4DD0}"/>
                </a:ext>
              </a:extLst>
            </p:cNvPr>
            <p:cNvSpPr txBox="1"/>
            <p:nvPr/>
          </p:nvSpPr>
          <p:spPr>
            <a:xfrm>
              <a:off x="2907688" y="1495227"/>
              <a:ext cx="201369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위젯 생성 </a:t>
              </a:r>
              <a:r>
                <a:rPr kumimoji="1" lang="en-US" altLang="ko-KR" sz="900" dirty="0">
                  <a:latin typeface="+mn-ea"/>
                </a:rPr>
                <a:t>– step02. </a:t>
              </a:r>
              <a:r>
                <a:rPr kumimoji="1" lang="ko-KR" altLang="en-US" sz="900" dirty="0">
                  <a:latin typeface="+mn-ea"/>
                </a:rPr>
                <a:t>위젯 타입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48" name="모서리가 둥근 직사각형 244">
            <a:extLst>
              <a:ext uri="{FF2B5EF4-FFF2-40B4-BE49-F238E27FC236}">
                <a16:creationId xmlns:a16="http://schemas.microsoft.com/office/drawing/2014/main" id="{4E3EE924-621E-1045-9FB4-118616438B9C}"/>
              </a:ext>
            </a:extLst>
          </p:cNvPr>
          <p:cNvSpPr/>
          <p:nvPr/>
        </p:nvSpPr>
        <p:spPr>
          <a:xfrm>
            <a:off x="4103847" y="6060363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다음</a:t>
            </a:r>
          </a:p>
        </p:txBody>
      </p:sp>
      <p:sp>
        <p:nvSpPr>
          <p:cNvPr id="50" name="모서리가 둥근 직사각형 244">
            <a:extLst>
              <a:ext uri="{FF2B5EF4-FFF2-40B4-BE49-F238E27FC236}">
                <a16:creationId xmlns:a16="http://schemas.microsoft.com/office/drawing/2014/main" id="{1DFB4562-54D9-1249-8FD2-4646B2B4E611}"/>
              </a:ext>
            </a:extLst>
          </p:cNvPr>
          <p:cNvSpPr/>
          <p:nvPr/>
        </p:nvSpPr>
        <p:spPr>
          <a:xfrm>
            <a:off x="5356177" y="6060363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grpSp>
        <p:nvGrpSpPr>
          <p:cNvPr id="57" name="Google Shape;2969;p25">
            <a:extLst>
              <a:ext uri="{FF2B5EF4-FFF2-40B4-BE49-F238E27FC236}">
                <a16:creationId xmlns:a16="http://schemas.microsoft.com/office/drawing/2014/main" id="{49018097-0670-7C49-A048-3ECC044C4592}"/>
              </a:ext>
            </a:extLst>
          </p:cNvPr>
          <p:cNvGrpSpPr/>
          <p:nvPr/>
        </p:nvGrpSpPr>
        <p:grpSpPr>
          <a:xfrm>
            <a:off x="1873679" y="2011478"/>
            <a:ext cx="739823" cy="1015634"/>
            <a:chOff x="1143461" y="3221411"/>
            <a:chExt cx="486000" cy="67740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70" name="Google Shape;2970;p25">
              <a:extLst>
                <a:ext uri="{FF2B5EF4-FFF2-40B4-BE49-F238E27FC236}">
                  <a16:creationId xmlns:a16="http://schemas.microsoft.com/office/drawing/2014/main" id="{032C3D11-2E86-304C-9DC3-7EC0BB87E904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71" name="Google Shape;2971;p25">
              <a:extLst>
                <a:ext uri="{FF2B5EF4-FFF2-40B4-BE49-F238E27FC236}">
                  <a16:creationId xmlns:a16="http://schemas.microsoft.com/office/drawing/2014/main" id="{B8D3F7D6-2242-CE45-B60D-68BB8C1F77F4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175" name="Google Shape;2972;p25">
                <a:extLst>
                  <a:ext uri="{FF2B5EF4-FFF2-40B4-BE49-F238E27FC236}">
                    <a16:creationId xmlns:a16="http://schemas.microsoft.com/office/drawing/2014/main" id="{F3792F4A-3B21-B94F-B6BA-EF1D0CD9423C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76" name="Google Shape;2973;p25">
                <a:extLst>
                  <a:ext uri="{FF2B5EF4-FFF2-40B4-BE49-F238E27FC236}">
                    <a16:creationId xmlns:a16="http://schemas.microsoft.com/office/drawing/2014/main" id="{CFD79EEE-AA85-FA4F-A381-C4D1BC31E7F8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BarChart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8" name="Google Shape;2969;p25">
            <a:extLst>
              <a:ext uri="{FF2B5EF4-FFF2-40B4-BE49-F238E27FC236}">
                <a16:creationId xmlns:a16="http://schemas.microsoft.com/office/drawing/2014/main" id="{B17D8923-2C09-714A-BF3A-C084DCC1EDE3}"/>
              </a:ext>
            </a:extLst>
          </p:cNvPr>
          <p:cNvGrpSpPr/>
          <p:nvPr/>
        </p:nvGrpSpPr>
        <p:grpSpPr>
          <a:xfrm>
            <a:off x="2888843" y="2011478"/>
            <a:ext cx="739823" cy="1015634"/>
            <a:chOff x="1143461" y="3221411"/>
            <a:chExt cx="486000" cy="677401"/>
          </a:xfrm>
        </p:grpSpPr>
        <p:sp>
          <p:nvSpPr>
            <p:cNvPr id="163" name="Google Shape;2970;p25">
              <a:extLst>
                <a:ext uri="{FF2B5EF4-FFF2-40B4-BE49-F238E27FC236}">
                  <a16:creationId xmlns:a16="http://schemas.microsoft.com/office/drawing/2014/main" id="{9CE5098F-6B2A-DB43-B2AD-1967FC5639A8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64" name="Google Shape;2971;p25">
              <a:extLst>
                <a:ext uri="{FF2B5EF4-FFF2-40B4-BE49-F238E27FC236}">
                  <a16:creationId xmlns:a16="http://schemas.microsoft.com/office/drawing/2014/main" id="{6AE4B786-539A-4243-890E-6D11BEC4C91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68" name="Google Shape;2972;p25">
                <a:extLst>
                  <a:ext uri="{FF2B5EF4-FFF2-40B4-BE49-F238E27FC236}">
                    <a16:creationId xmlns:a16="http://schemas.microsoft.com/office/drawing/2014/main" id="{FFE91C37-3F5E-0540-8A5B-5C946FE508D5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69" name="Google Shape;2973;p25">
                <a:extLst>
                  <a:ext uri="{FF2B5EF4-FFF2-40B4-BE49-F238E27FC236}">
                    <a16:creationId xmlns:a16="http://schemas.microsoft.com/office/drawing/2014/main" id="{7182C330-DB76-6745-B659-78DE40F585FE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StackChart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65" name="Google Shape;2974;p25">
              <a:extLst>
                <a:ext uri="{FF2B5EF4-FFF2-40B4-BE49-F238E27FC236}">
                  <a16:creationId xmlns:a16="http://schemas.microsoft.com/office/drawing/2014/main" id="{A4438A37-4002-8542-BD36-43806F1D02F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66" name="Google Shape;2975;p25">
                <a:extLst>
                  <a:ext uri="{FF2B5EF4-FFF2-40B4-BE49-F238E27FC236}">
                    <a16:creationId xmlns:a16="http://schemas.microsoft.com/office/drawing/2014/main" id="{815EF0D1-C962-4140-9953-3A715ABD30D5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" name="Google Shape;2976;p25">
                <a:extLst>
                  <a:ext uri="{FF2B5EF4-FFF2-40B4-BE49-F238E27FC236}">
                    <a16:creationId xmlns:a16="http://schemas.microsoft.com/office/drawing/2014/main" id="{568A6F41-F68C-7A46-B63C-F9607DA638EF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59" name="Google Shape;2969;p25">
            <a:extLst>
              <a:ext uri="{FF2B5EF4-FFF2-40B4-BE49-F238E27FC236}">
                <a16:creationId xmlns:a16="http://schemas.microsoft.com/office/drawing/2014/main" id="{B1BACC54-10DB-364B-AEA4-DB29D4A014D0}"/>
              </a:ext>
            </a:extLst>
          </p:cNvPr>
          <p:cNvGrpSpPr/>
          <p:nvPr/>
        </p:nvGrpSpPr>
        <p:grpSpPr>
          <a:xfrm>
            <a:off x="3904007" y="2011478"/>
            <a:ext cx="739823" cy="1015634"/>
            <a:chOff x="1143461" y="3221411"/>
            <a:chExt cx="486000" cy="677401"/>
          </a:xfrm>
        </p:grpSpPr>
        <p:sp>
          <p:nvSpPr>
            <p:cNvPr id="156" name="Google Shape;2970;p25">
              <a:extLst>
                <a:ext uri="{FF2B5EF4-FFF2-40B4-BE49-F238E27FC236}">
                  <a16:creationId xmlns:a16="http://schemas.microsoft.com/office/drawing/2014/main" id="{434951A7-FA3C-E840-BA1E-8D17BEF6762F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57" name="Google Shape;2971;p25">
              <a:extLst>
                <a:ext uri="{FF2B5EF4-FFF2-40B4-BE49-F238E27FC236}">
                  <a16:creationId xmlns:a16="http://schemas.microsoft.com/office/drawing/2014/main" id="{A0201764-0E04-B447-9CB9-C8F5B88969E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61" name="Google Shape;2972;p25">
                <a:extLst>
                  <a:ext uri="{FF2B5EF4-FFF2-40B4-BE49-F238E27FC236}">
                    <a16:creationId xmlns:a16="http://schemas.microsoft.com/office/drawing/2014/main" id="{093CA5EB-0298-1240-AD12-0C2717F34A4D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62" name="Google Shape;2973;p25">
                <a:extLst>
                  <a:ext uri="{FF2B5EF4-FFF2-40B4-BE49-F238E27FC236}">
                    <a16:creationId xmlns:a16="http://schemas.microsoft.com/office/drawing/2014/main" id="{794723BC-32C2-7643-AD04-E6EA8EE1701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AreaChartl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58" name="Google Shape;2974;p25">
              <a:extLst>
                <a:ext uri="{FF2B5EF4-FFF2-40B4-BE49-F238E27FC236}">
                  <a16:creationId xmlns:a16="http://schemas.microsoft.com/office/drawing/2014/main" id="{92108E12-04E8-1C46-927C-FDD0821AA5BA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59" name="Google Shape;2975;p25">
                <a:extLst>
                  <a:ext uri="{FF2B5EF4-FFF2-40B4-BE49-F238E27FC236}">
                    <a16:creationId xmlns:a16="http://schemas.microsoft.com/office/drawing/2014/main" id="{2997A6A2-D52E-7A45-BD09-3559C731618E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" name="Google Shape;2976;p25">
                <a:extLst>
                  <a:ext uri="{FF2B5EF4-FFF2-40B4-BE49-F238E27FC236}">
                    <a16:creationId xmlns:a16="http://schemas.microsoft.com/office/drawing/2014/main" id="{1E9801EE-65A7-1E4D-8732-5EF345875D09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0" name="Google Shape;2969;p25">
            <a:extLst>
              <a:ext uri="{FF2B5EF4-FFF2-40B4-BE49-F238E27FC236}">
                <a16:creationId xmlns:a16="http://schemas.microsoft.com/office/drawing/2014/main" id="{7FC6FB96-2336-1D40-B82E-EF45BBFC8713}"/>
              </a:ext>
            </a:extLst>
          </p:cNvPr>
          <p:cNvGrpSpPr/>
          <p:nvPr/>
        </p:nvGrpSpPr>
        <p:grpSpPr>
          <a:xfrm>
            <a:off x="4919171" y="2011478"/>
            <a:ext cx="739823" cy="1015634"/>
            <a:chOff x="1143461" y="3221411"/>
            <a:chExt cx="486000" cy="677401"/>
          </a:xfrm>
        </p:grpSpPr>
        <p:sp>
          <p:nvSpPr>
            <p:cNvPr id="149" name="Google Shape;2970;p25">
              <a:extLst>
                <a:ext uri="{FF2B5EF4-FFF2-40B4-BE49-F238E27FC236}">
                  <a16:creationId xmlns:a16="http://schemas.microsoft.com/office/drawing/2014/main" id="{2D272761-B7F0-5540-8E9D-0743864FF559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50" name="Google Shape;2971;p25">
              <a:extLst>
                <a:ext uri="{FF2B5EF4-FFF2-40B4-BE49-F238E27FC236}">
                  <a16:creationId xmlns:a16="http://schemas.microsoft.com/office/drawing/2014/main" id="{32697C05-28B7-FA40-9D93-E80DF4363A2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54" name="Google Shape;2972;p25">
                <a:extLst>
                  <a:ext uri="{FF2B5EF4-FFF2-40B4-BE49-F238E27FC236}">
                    <a16:creationId xmlns:a16="http://schemas.microsoft.com/office/drawing/2014/main" id="{574F13E3-6FE2-754A-B80D-3136645B1F01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55" name="Google Shape;2973;p25">
                <a:extLst>
                  <a:ext uri="{FF2B5EF4-FFF2-40B4-BE49-F238E27FC236}">
                    <a16:creationId xmlns:a16="http://schemas.microsoft.com/office/drawing/2014/main" id="{9CEFE82E-BC51-AD40-9233-945320449149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PieChartl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51" name="Google Shape;2974;p25">
              <a:extLst>
                <a:ext uri="{FF2B5EF4-FFF2-40B4-BE49-F238E27FC236}">
                  <a16:creationId xmlns:a16="http://schemas.microsoft.com/office/drawing/2014/main" id="{4A1E48BC-BDBC-7543-B227-6E5FF6FD2AE5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52" name="Google Shape;2975;p25">
                <a:extLst>
                  <a:ext uri="{FF2B5EF4-FFF2-40B4-BE49-F238E27FC236}">
                    <a16:creationId xmlns:a16="http://schemas.microsoft.com/office/drawing/2014/main" id="{175E0C3B-F8E0-FB4C-9B7E-28AFDCA8F43C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3" name="Google Shape;2976;p25">
                <a:extLst>
                  <a:ext uri="{FF2B5EF4-FFF2-40B4-BE49-F238E27FC236}">
                    <a16:creationId xmlns:a16="http://schemas.microsoft.com/office/drawing/2014/main" id="{BA8F81B1-22F9-AF4A-8F92-A56D040514AC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1" name="Google Shape;2969;p25">
            <a:extLst>
              <a:ext uri="{FF2B5EF4-FFF2-40B4-BE49-F238E27FC236}">
                <a16:creationId xmlns:a16="http://schemas.microsoft.com/office/drawing/2014/main" id="{67134E16-040A-D34F-9FE1-06664583F0F2}"/>
              </a:ext>
            </a:extLst>
          </p:cNvPr>
          <p:cNvGrpSpPr/>
          <p:nvPr/>
        </p:nvGrpSpPr>
        <p:grpSpPr>
          <a:xfrm>
            <a:off x="5934335" y="2011478"/>
            <a:ext cx="739823" cy="1015634"/>
            <a:chOff x="1143461" y="3221411"/>
            <a:chExt cx="486000" cy="677401"/>
          </a:xfrm>
        </p:grpSpPr>
        <p:sp>
          <p:nvSpPr>
            <p:cNvPr id="142" name="Google Shape;2970;p25">
              <a:extLst>
                <a:ext uri="{FF2B5EF4-FFF2-40B4-BE49-F238E27FC236}">
                  <a16:creationId xmlns:a16="http://schemas.microsoft.com/office/drawing/2014/main" id="{6DEA5D36-71F1-2944-B47A-94FA44C4C377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43" name="Google Shape;2971;p25">
              <a:extLst>
                <a:ext uri="{FF2B5EF4-FFF2-40B4-BE49-F238E27FC236}">
                  <a16:creationId xmlns:a16="http://schemas.microsoft.com/office/drawing/2014/main" id="{01ABB6BD-D3DD-AC41-8D76-7B14F125CBCB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47" name="Google Shape;2972;p25">
                <a:extLst>
                  <a:ext uri="{FF2B5EF4-FFF2-40B4-BE49-F238E27FC236}">
                    <a16:creationId xmlns:a16="http://schemas.microsoft.com/office/drawing/2014/main" id="{99FC4DBE-61CD-C347-B6BC-BE702608BC39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48" name="Google Shape;2973;p25">
                <a:extLst>
                  <a:ext uri="{FF2B5EF4-FFF2-40B4-BE49-F238E27FC236}">
                    <a16:creationId xmlns:a16="http://schemas.microsoft.com/office/drawing/2014/main" id="{ABF44596-6092-DE44-9B69-9EC8C4600DF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</a:t>
                </a: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potChart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44" name="Google Shape;2974;p25">
              <a:extLst>
                <a:ext uri="{FF2B5EF4-FFF2-40B4-BE49-F238E27FC236}">
                  <a16:creationId xmlns:a16="http://schemas.microsoft.com/office/drawing/2014/main" id="{74AFFBF7-BF95-0B42-9DEA-FB6A068F95AF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45" name="Google Shape;2975;p25">
                <a:extLst>
                  <a:ext uri="{FF2B5EF4-FFF2-40B4-BE49-F238E27FC236}">
                    <a16:creationId xmlns:a16="http://schemas.microsoft.com/office/drawing/2014/main" id="{F6E9B2B1-8B0F-3B40-9FA4-E7F830FCF2C9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" name="Google Shape;2976;p25">
                <a:extLst>
                  <a:ext uri="{FF2B5EF4-FFF2-40B4-BE49-F238E27FC236}">
                    <a16:creationId xmlns:a16="http://schemas.microsoft.com/office/drawing/2014/main" id="{44036D5A-7A1B-1A44-A702-7B3F70722BD8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2" name="Google Shape;2969;p25">
            <a:extLst>
              <a:ext uri="{FF2B5EF4-FFF2-40B4-BE49-F238E27FC236}">
                <a16:creationId xmlns:a16="http://schemas.microsoft.com/office/drawing/2014/main" id="{9EAF0AB7-8873-DB4B-901E-08A3F86B1010}"/>
              </a:ext>
            </a:extLst>
          </p:cNvPr>
          <p:cNvGrpSpPr/>
          <p:nvPr/>
        </p:nvGrpSpPr>
        <p:grpSpPr>
          <a:xfrm>
            <a:off x="1873679" y="3264266"/>
            <a:ext cx="739823" cy="1015634"/>
            <a:chOff x="1143461" y="3221411"/>
            <a:chExt cx="486000" cy="677401"/>
          </a:xfrm>
        </p:grpSpPr>
        <p:sp>
          <p:nvSpPr>
            <p:cNvPr id="135" name="Google Shape;2970;p25">
              <a:extLst>
                <a:ext uri="{FF2B5EF4-FFF2-40B4-BE49-F238E27FC236}">
                  <a16:creationId xmlns:a16="http://schemas.microsoft.com/office/drawing/2014/main" id="{65F1A034-2D05-B743-B05B-DC7152BCA0D1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36" name="Google Shape;2971;p25">
              <a:extLst>
                <a:ext uri="{FF2B5EF4-FFF2-40B4-BE49-F238E27FC236}">
                  <a16:creationId xmlns:a16="http://schemas.microsoft.com/office/drawing/2014/main" id="{3F0A90E0-D876-FA48-86FE-8B7B049FE83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40" name="Google Shape;2972;p25">
                <a:extLst>
                  <a:ext uri="{FF2B5EF4-FFF2-40B4-BE49-F238E27FC236}">
                    <a16:creationId xmlns:a16="http://schemas.microsoft.com/office/drawing/2014/main" id="{41C1D05F-0968-044B-8A18-8186C7099E4B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41" name="Google Shape;2973;p25">
                <a:extLst>
                  <a:ext uri="{FF2B5EF4-FFF2-40B4-BE49-F238E27FC236}">
                    <a16:creationId xmlns:a16="http://schemas.microsoft.com/office/drawing/2014/main" id="{B0864098-E37F-D947-8A8D-248E0271B0B6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text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37" name="Google Shape;2974;p25">
              <a:extLst>
                <a:ext uri="{FF2B5EF4-FFF2-40B4-BE49-F238E27FC236}">
                  <a16:creationId xmlns:a16="http://schemas.microsoft.com/office/drawing/2014/main" id="{2A09CBD7-B2EC-B14E-911D-C5E3B700781A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38" name="Google Shape;2975;p25">
                <a:extLst>
                  <a:ext uri="{FF2B5EF4-FFF2-40B4-BE49-F238E27FC236}">
                    <a16:creationId xmlns:a16="http://schemas.microsoft.com/office/drawing/2014/main" id="{67A10CBA-D3A4-684A-A700-904212E220BA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" name="Google Shape;2976;p25">
                <a:extLst>
                  <a:ext uri="{FF2B5EF4-FFF2-40B4-BE49-F238E27FC236}">
                    <a16:creationId xmlns:a16="http://schemas.microsoft.com/office/drawing/2014/main" id="{12BD5DAD-B04E-2B44-B67A-FECF70B4550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3" name="Google Shape;2969;p25">
            <a:extLst>
              <a:ext uri="{FF2B5EF4-FFF2-40B4-BE49-F238E27FC236}">
                <a16:creationId xmlns:a16="http://schemas.microsoft.com/office/drawing/2014/main" id="{F08D522F-E122-2144-86E8-CECD4D0042D3}"/>
              </a:ext>
            </a:extLst>
          </p:cNvPr>
          <p:cNvGrpSpPr/>
          <p:nvPr/>
        </p:nvGrpSpPr>
        <p:grpSpPr>
          <a:xfrm>
            <a:off x="2888843" y="3264266"/>
            <a:ext cx="739823" cy="1015634"/>
            <a:chOff x="1143461" y="3221411"/>
            <a:chExt cx="486000" cy="677401"/>
          </a:xfrm>
        </p:grpSpPr>
        <p:sp>
          <p:nvSpPr>
            <p:cNvPr id="128" name="Google Shape;2970;p25">
              <a:extLst>
                <a:ext uri="{FF2B5EF4-FFF2-40B4-BE49-F238E27FC236}">
                  <a16:creationId xmlns:a16="http://schemas.microsoft.com/office/drawing/2014/main" id="{B551870C-8D7B-A741-8078-855ED9523354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29" name="Google Shape;2971;p25">
              <a:extLst>
                <a:ext uri="{FF2B5EF4-FFF2-40B4-BE49-F238E27FC236}">
                  <a16:creationId xmlns:a16="http://schemas.microsoft.com/office/drawing/2014/main" id="{85CACC39-FEC1-5848-9FC1-22607C96565F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33" name="Google Shape;2972;p25">
                <a:extLst>
                  <a:ext uri="{FF2B5EF4-FFF2-40B4-BE49-F238E27FC236}">
                    <a16:creationId xmlns:a16="http://schemas.microsoft.com/office/drawing/2014/main" id="{9320A929-24B2-3B43-9868-AAFB2BA612E8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34" name="Google Shape;2973;p25">
                <a:extLst>
                  <a:ext uri="{FF2B5EF4-FFF2-40B4-BE49-F238E27FC236}">
                    <a16:creationId xmlns:a16="http://schemas.microsoft.com/office/drawing/2014/main" id="{F2F70635-25B9-4242-BCE3-716DCA4E710B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LIneChart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30" name="Google Shape;2974;p25">
              <a:extLst>
                <a:ext uri="{FF2B5EF4-FFF2-40B4-BE49-F238E27FC236}">
                  <a16:creationId xmlns:a16="http://schemas.microsoft.com/office/drawing/2014/main" id="{53813704-7028-2441-A028-70E0EB74F044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31" name="Google Shape;2975;p25">
                <a:extLst>
                  <a:ext uri="{FF2B5EF4-FFF2-40B4-BE49-F238E27FC236}">
                    <a16:creationId xmlns:a16="http://schemas.microsoft.com/office/drawing/2014/main" id="{0EFCE536-659C-534E-802C-98605920E37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" name="Google Shape;2976;p25">
                <a:extLst>
                  <a:ext uri="{FF2B5EF4-FFF2-40B4-BE49-F238E27FC236}">
                    <a16:creationId xmlns:a16="http://schemas.microsoft.com/office/drawing/2014/main" id="{9EE81E40-6F00-9645-8766-6A826D1440B5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4" name="Google Shape;2969;p25">
            <a:extLst>
              <a:ext uri="{FF2B5EF4-FFF2-40B4-BE49-F238E27FC236}">
                <a16:creationId xmlns:a16="http://schemas.microsoft.com/office/drawing/2014/main" id="{F2A37F8A-99DC-904E-A05B-FA737F667EED}"/>
              </a:ext>
            </a:extLst>
          </p:cNvPr>
          <p:cNvGrpSpPr/>
          <p:nvPr/>
        </p:nvGrpSpPr>
        <p:grpSpPr>
          <a:xfrm>
            <a:off x="3904007" y="3264266"/>
            <a:ext cx="739823" cy="1015634"/>
            <a:chOff x="1143461" y="3221411"/>
            <a:chExt cx="486000" cy="677401"/>
          </a:xfrm>
        </p:grpSpPr>
        <p:sp>
          <p:nvSpPr>
            <p:cNvPr id="121" name="Google Shape;2970;p25">
              <a:extLst>
                <a:ext uri="{FF2B5EF4-FFF2-40B4-BE49-F238E27FC236}">
                  <a16:creationId xmlns:a16="http://schemas.microsoft.com/office/drawing/2014/main" id="{1D4C52C2-7849-6547-9B7D-CD11787D6881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22" name="Google Shape;2971;p25">
              <a:extLst>
                <a:ext uri="{FF2B5EF4-FFF2-40B4-BE49-F238E27FC236}">
                  <a16:creationId xmlns:a16="http://schemas.microsoft.com/office/drawing/2014/main" id="{7E1D60DE-F1F6-C54E-A042-18580AE7237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26" name="Google Shape;2972;p25">
                <a:extLst>
                  <a:ext uri="{FF2B5EF4-FFF2-40B4-BE49-F238E27FC236}">
                    <a16:creationId xmlns:a16="http://schemas.microsoft.com/office/drawing/2014/main" id="{47AAF324-4F34-C340-955F-E7149F435157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27" name="Google Shape;2973;p25">
                <a:extLst>
                  <a:ext uri="{FF2B5EF4-FFF2-40B4-BE49-F238E27FC236}">
                    <a16:creationId xmlns:a16="http://schemas.microsoft.com/office/drawing/2014/main" id="{AA7BF1A7-3BD1-D842-8F56-1A4C5597DBE4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asdfa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23" name="Google Shape;2974;p25">
              <a:extLst>
                <a:ext uri="{FF2B5EF4-FFF2-40B4-BE49-F238E27FC236}">
                  <a16:creationId xmlns:a16="http://schemas.microsoft.com/office/drawing/2014/main" id="{74526ECA-F16B-A048-99F5-979A2B1FF4B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24" name="Google Shape;2975;p25">
                <a:extLst>
                  <a:ext uri="{FF2B5EF4-FFF2-40B4-BE49-F238E27FC236}">
                    <a16:creationId xmlns:a16="http://schemas.microsoft.com/office/drawing/2014/main" id="{32B282D7-54F5-674C-ACA7-3A391BFEAAA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" name="Google Shape;2976;p25">
                <a:extLst>
                  <a:ext uri="{FF2B5EF4-FFF2-40B4-BE49-F238E27FC236}">
                    <a16:creationId xmlns:a16="http://schemas.microsoft.com/office/drawing/2014/main" id="{59DABAD0-2F37-E74A-934A-B249906465FB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5" name="Google Shape;2969;p25">
            <a:extLst>
              <a:ext uri="{FF2B5EF4-FFF2-40B4-BE49-F238E27FC236}">
                <a16:creationId xmlns:a16="http://schemas.microsoft.com/office/drawing/2014/main" id="{8AD9111F-3EAE-9B47-A0C2-B95F1C2BB2AE}"/>
              </a:ext>
            </a:extLst>
          </p:cNvPr>
          <p:cNvGrpSpPr/>
          <p:nvPr/>
        </p:nvGrpSpPr>
        <p:grpSpPr>
          <a:xfrm>
            <a:off x="4919171" y="3264266"/>
            <a:ext cx="739823" cy="1015634"/>
            <a:chOff x="1143461" y="3221411"/>
            <a:chExt cx="486000" cy="677401"/>
          </a:xfrm>
        </p:grpSpPr>
        <p:sp>
          <p:nvSpPr>
            <p:cNvPr id="114" name="Google Shape;2970;p25">
              <a:extLst>
                <a:ext uri="{FF2B5EF4-FFF2-40B4-BE49-F238E27FC236}">
                  <a16:creationId xmlns:a16="http://schemas.microsoft.com/office/drawing/2014/main" id="{3AEBD028-626B-CD4B-A74C-29A010801D6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15" name="Google Shape;2971;p25">
              <a:extLst>
                <a:ext uri="{FF2B5EF4-FFF2-40B4-BE49-F238E27FC236}">
                  <a16:creationId xmlns:a16="http://schemas.microsoft.com/office/drawing/2014/main" id="{F0095D7E-1CAF-B041-9CAB-F94224233140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19" name="Google Shape;2972;p25">
                <a:extLst>
                  <a:ext uri="{FF2B5EF4-FFF2-40B4-BE49-F238E27FC236}">
                    <a16:creationId xmlns:a16="http://schemas.microsoft.com/office/drawing/2014/main" id="{7C70F73C-873D-9246-9162-5F3A2D321AAD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20" name="Google Shape;2973;p25">
                <a:extLst>
                  <a:ext uri="{FF2B5EF4-FFF2-40B4-BE49-F238E27FC236}">
                    <a16:creationId xmlns:a16="http://schemas.microsoft.com/office/drawing/2014/main" id="{D64D1C6D-B169-0F4E-B3EE-10770C0C688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16" name="Google Shape;2974;p25">
              <a:extLst>
                <a:ext uri="{FF2B5EF4-FFF2-40B4-BE49-F238E27FC236}">
                  <a16:creationId xmlns:a16="http://schemas.microsoft.com/office/drawing/2014/main" id="{6BF86A6E-D0B0-2349-A1E6-BC1A2DCEB667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17" name="Google Shape;2975;p25">
                <a:extLst>
                  <a:ext uri="{FF2B5EF4-FFF2-40B4-BE49-F238E27FC236}">
                    <a16:creationId xmlns:a16="http://schemas.microsoft.com/office/drawing/2014/main" id="{16ED762E-15C8-1B4F-91A2-C487AAEA2E7E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" name="Google Shape;2976;p25">
                <a:extLst>
                  <a:ext uri="{FF2B5EF4-FFF2-40B4-BE49-F238E27FC236}">
                    <a16:creationId xmlns:a16="http://schemas.microsoft.com/office/drawing/2014/main" id="{D747B500-2908-E44E-8420-8321201359D9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6" name="Google Shape;2969;p25">
            <a:extLst>
              <a:ext uri="{FF2B5EF4-FFF2-40B4-BE49-F238E27FC236}">
                <a16:creationId xmlns:a16="http://schemas.microsoft.com/office/drawing/2014/main" id="{7D65AC41-9392-F34B-8382-CC7B661819D6}"/>
              </a:ext>
            </a:extLst>
          </p:cNvPr>
          <p:cNvGrpSpPr/>
          <p:nvPr/>
        </p:nvGrpSpPr>
        <p:grpSpPr>
          <a:xfrm>
            <a:off x="5934335" y="3264266"/>
            <a:ext cx="739823" cy="1015634"/>
            <a:chOff x="1143461" y="3221411"/>
            <a:chExt cx="486000" cy="677401"/>
          </a:xfrm>
          <a:noFill/>
        </p:grpSpPr>
        <p:sp>
          <p:nvSpPr>
            <p:cNvPr id="107" name="Google Shape;2970;p25">
              <a:extLst>
                <a:ext uri="{FF2B5EF4-FFF2-40B4-BE49-F238E27FC236}">
                  <a16:creationId xmlns:a16="http://schemas.microsoft.com/office/drawing/2014/main" id="{D1E22403-805D-C044-8905-4DF7071C6B90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08" name="Google Shape;2971;p25">
              <a:extLst>
                <a:ext uri="{FF2B5EF4-FFF2-40B4-BE49-F238E27FC236}">
                  <a16:creationId xmlns:a16="http://schemas.microsoft.com/office/drawing/2014/main" id="{20180BA0-4258-F441-B9A4-C7E1E9846F0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112" name="Google Shape;2972;p25">
                <a:extLst>
                  <a:ext uri="{FF2B5EF4-FFF2-40B4-BE49-F238E27FC236}">
                    <a16:creationId xmlns:a16="http://schemas.microsoft.com/office/drawing/2014/main" id="{C6DB8246-244A-3241-8F7B-F29B9E5A76A7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13" name="Google Shape;2973;p25">
                <a:extLst>
                  <a:ext uri="{FF2B5EF4-FFF2-40B4-BE49-F238E27FC236}">
                    <a16:creationId xmlns:a16="http://schemas.microsoft.com/office/drawing/2014/main" id="{80C79BCB-3034-C54A-A967-3F7908364679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09" name="Google Shape;2974;p25">
              <a:extLst>
                <a:ext uri="{FF2B5EF4-FFF2-40B4-BE49-F238E27FC236}">
                  <a16:creationId xmlns:a16="http://schemas.microsoft.com/office/drawing/2014/main" id="{68F2FEF7-2027-CB45-8BBA-B2A9F794315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110" name="Google Shape;2975;p25">
                <a:extLst>
                  <a:ext uri="{FF2B5EF4-FFF2-40B4-BE49-F238E27FC236}">
                    <a16:creationId xmlns:a16="http://schemas.microsoft.com/office/drawing/2014/main" id="{CFE24E0E-6A6D-D84A-9EC0-0A7CBAFB1E8A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" name="Google Shape;2976;p25">
                <a:extLst>
                  <a:ext uri="{FF2B5EF4-FFF2-40B4-BE49-F238E27FC236}">
                    <a16:creationId xmlns:a16="http://schemas.microsoft.com/office/drawing/2014/main" id="{B230E50D-ADB9-2C4E-A6AB-8FD13E498D69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7" name="Google Shape;2969;p25">
            <a:extLst>
              <a:ext uri="{FF2B5EF4-FFF2-40B4-BE49-F238E27FC236}">
                <a16:creationId xmlns:a16="http://schemas.microsoft.com/office/drawing/2014/main" id="{EBC498B2-49E4-7145-81F6-080CB584D5F7}"/>
              </a:ext>
            </a:extLst>
          </p:cNvPr>
          <p:cNvGrpSpPr/>
          <p:nvPr/>
        </p:nvGrpSpPr>
        <p:grpSpPr>
          <a:xfrm>
            <a:off x="1873679" y="4537441"/>
            <a:ext cx="739823" cy="1015634"/>
            <a:chOff x="1143461" y="3221411"/>
            <a:chExt cx="486000" cy="677401"/>
          </a:xfrm>
        </p:grpSpPr>
        <p:sp>
          <p:nvSpPr>
            <p:cNvPr id="100" name="Google Shape;2970;p25">
              <a:extLst>
                <a:ext uri="{FF2B5EF4-FFF2-40B4-BE49-F238E27FC236}">
                  <a16:creationId xmlns:a16="http://schemas.microsoft.com/office/drawing/2014/main" id="{837B5801-54FF-5749-A342-EC129E0E39D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01" name="Google Shape;2971;p25">
              <a:extLst>
                <a:ext uri="{FF2B5EF4-FFF2-40B4-BE49-F238E27FC236}">
                  <a16:creationId xmlns:a16="http://schemas.microsoft.com/office/drawing/2014/main" id="{2AB2D2D6-6826-D34D-92A3-AABE66AB93E4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05" name="Google Shape;2972;p25">
                <a:extLst>
                  <a:ext uri="{FF2B5EF4-FFF2-40B4-BE49-F238E27FC236}">
                    <a16:creationId xmlns:a16="http://schemas.microsoft.com/office/drawing/2014/main" id="{0F1599CF-1210-1D40-AA61-245F8A2D51EE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06" name="Google Shape;2973;p25">
                <a:extLst>
                  <a:ext uri="{FF2B5EF4-FFF2-40B4-BE49-F238E27FC236}">
                    <a16:creationId xmlns:a16="http://schemas.microsoft.com/office/drawing/2014/main" id="{AB1C1FEE-7605-5548-8648-554B84245B1B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02" name="Google Shape;2974;p25">
              <a:extLst>
                <a:ext uri="{FF2B5EF4-FFF2-40B4-BE49-F238E27FC236}">
                  <a16:creationId xmlns:a16="http://schemas.microsoft.com/office/drawing/2014/main" id="{BC7829D6-4AB7-7441-B072-9E6DCAB426F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03" name="Google Shape;2975;p25">
                <a:extLst>
                  <a:ext uri="{FF2B5EF4-FFF2-40B4-BE49-F238E27FC236}">
                    <a16:creationId xmlns:a16="http://schemas.microsoft.com/office/drawing/2014/main" id="{136B100F-75AF-0541-817F-0BAA92A6BAB1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" name="Google Shape;2976;p25">
                <a:extLst>
                  <a:ext uri="{FF2B5EF4-FFF2-40B4-BE49-F238E27FC236}">
                    <a16:creationId xmlns:a16="http://schemas.microsoft.com/office/drawing/2014/main" id="{7CD92801-ABE5-7E4C-AF31-6E7E6162D6EC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8" name="Google Shape;2969;p25">
            <a:extLst>
              <a:ext uri="{FF2B5EF4-FFF2-40B4-BE49-F238E27FC236}">
                <a16:creationId xmlns:a16="http://schemas.microsoft.com/office/drawing/2014/main" id="{C5E5155C-2297-964F-A4B0-DF4E86B13165}"/>
              </a:ext>
            </a:extLst>
          </p:cNvPr>
          <p:cNvGrpSpPr/>
          <p:nvPr/>
        </p:nvGrpSpPr>
        <p:grpSpPr>
          <a:xfrm>
            <a:off x="2888843" y="4537441"/>
            <a:ext cx="739823" cy="1015634"/>
            <a:chOff x="1143461" y="3221411"/>
            <a:chExt cx="486000" cy="677401"/>
          </a:xfrm>
        </p:grpSpPr>
        <p:sp>
          <p:nvSpPr>
            <p:cNvPr id="93" name="Google Shape;2970;p25">
              <a:extLst>
                <a:ext uri="{FF2B5EF4-FFF2-40B4-BE49-F238E27FC236}">
                  <a16:creationId xmlns:a16="http://schemas.microsoft.com/office/drawing/2014/main" id="{2EE5091D-5D19-0E49-B062-89B48AD8151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94" name="Google Shape;2971;p25">
              <a:extLst>
                <a:ext uri="{FF2B5EF4-FFF2-40B4-BE49-F238E27FC236}">
                  <a16:creationId xmlns:a16="http://schemas.microsoft.com/office/drawing/2014/main" id="{8FF0E12F-02EE-7141-BEFB-0D9BF4B0A74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98" name="Google Shape;2972;p25">
                <a:extLst>
                  <a:ext uri="{FF2B5EF4-FFF2-40B4-BE49-F238E27FC236}">
                    <a16:creationId xmlns:a16="http://schemas.microsoft.com/office/drawing/2014/main" id="{70413A15-A652-EE48-947F-81821F30D983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99" name="Google Shape;2973;p25">
                <a:extLst>
                  <a:ext uri="{FF2B5EF4-FFF2-40B4-BE49-F238E27FC236}">
                    <a16:creationId xmlns:a16="http://schemas.microsoft.com/office/drawing/2014/main" id="{45F48438-FCD0-664E-80E3-08FBE0218264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asdfas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95" name="Google Shape;2974;p25">
              <a:extLst>
                <a:ext uri="{FF2B5EF4-FFF2-40B4-BE49-F238E27FC236}">
                  <a16:creationId xmlns:a16="http://schemas.microsoft.com/office/drawing/2014/main" id="{B5CC1F04-F514-1543-A58A-CDB4A39AB99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96" name="Google Shape;2975;p25">
                <a:extLst>
                  <a:ext uri="{FF2B5EF4-FFF2-40B4-BE49-F238E27FC236}">
                    <a16:creationId xmlns:a16="http://schemas.microsoft.com/office/drawing/2014/main" id="{DC75972A-1814-834F-83C0-7C7032E02AF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97" name="Google Shape;2976;p25">
                <a:extLst>
                  <a:ext uri="{FF2B5EF4-FFF2-40B4-BE49-F238E27FC236}">
                    <a16:creationId xmlns:a16="http://schemas.microsoft.com/office/drawing/2014/main" id="{35B134DB-4CEA-CC4F-A633-4593F78F9EE4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9" name="Google Shape;2969;p25">
            <a:extLst>
              <a:ext uri="{FF2B5EF4-FFF2-40B4-BE49-F238E27FC236}">
                <a16:creationId xmlns:a16="http://schemas.microsoft.com/office/drawing/2014/main" id="{6950E91E-4C70-A04C-BD01-C0B3ABA684DA}"/>
              </a:ext>
            </a:extLst>
          </p:cNvPr>
          <p:cNvGrpSpPr/>
          <p:nvPr/>
        </p:nvGrpSpPr>
        <p:grpSpPr>
          <a:xfrm>
            <a:off x="3904007" y="4537441"/>
            <a:ext cx="739823" cy="1015634"/>
            <a:chOff x="1143461" y="3221411"/>
            <a:chExt cx="486000" cy="677401"/>
          </a:xfrm>
          <a:solidFill>
            <a:schemeClr val="bg1"/>
          </a:solidFill>
        </p:grpSpPr>
        <p:sp>
          <p:nvSpPr>
            <p:cNvPr id="86" name="Google Shape;2970;p25">
              <a:extLst>
                <a:ext uri="{FF2B5EF4-FFF2-40B4-BE49-F238E27FC236}">
                  <a16:creationId xmlns:a16="http://schemas.microsoft.com/office/drawing/2014/main" id="{E8DCC5E2-D820-4D4B-AA96-BB313BB2BE1B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87" name="Google Shape;2971;p25">
              <a:extLst>
                <a:ext uri="{FF2B5EF4-FFF2-40B4-BE49-F238E27FC236}">
                  <a16:creationId xmlns:a16="http://schemas.microsoft.com/office/drawing/2014/main" id="{3BBD1CAA-0EC1-884C-A844-59D7552A4A7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91" name="Google Shape;2972;p25">
                <a:extLst>
                  <a:ext uri="{FF2B5EF4-FFF2-40B4-BE49-F238E27FC236}">
                    <a16:creationId xmlns:a16="http://schemas.microsoft.com/office/drawing/2014/main" id="{C881C038-1BEC-9D47-9843-BD1D0C245079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92" name="Google Shape;2973;p25">
                <a:extLst>
                  <a:ext uri="{FF2B5EF4-FFF2-40B4-BE49-F238E27FC236}">
                    <a16:creationId xmlns:a16="http://schemas.microsoft.com/office/drawing/2014/main" id="{BB4EC594-B8EB-4D47-9309-5E0F008CDA54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88" name="Google Shape;2974;p25">
              <a:extLst>
                <a:ext uri="{FF2B5EF4-FFF2-40B4-BE49-F238E27FC236}">
                  <a16:creationId xmlns:a16="http://schemas.microsoft.com/office/drawing/2014/main" id="{4D0A12FB-0F01-6C42-8D9C-46567B03AB6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89" name="Google Shape;2975;p25">
                <a:extLst>
                  <a:ext uri="{FF2B5EF4-FFF2-40B4-BE49-F238E27FC236}">
                    <a16:creationId xmlns:a16="http://schemas.microsoft.com/office/drawing/2014/main" id="{2AEFF404-5C4E-1940-8BCD-99970B4E4032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90" name="Google Shape;2976;p25">
                <a:extLst>
                  <a:ext uri="{FF2B5EF4-FFF2-40B4-BE49-F238E27FC236}">
                    <a16:creationId xmlns:a16="http://schemas.microsoft.com/office/drawing/2014/main" id="{6D766E65-6579-2947-B638-0E196DC745F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70" name="Google Shape;2969;p25">
            <a:extLst>
              <a:ext uri="{FF2B5EF4-FFF2-40B4-BE49-F238E27FC236}">
                <a16:creationId xmlns:a16="http://schemas.microsoft.com/office/drawing/2014/main" id="{62E44DF0-72D8-024A-8615-5603EB71EBC2}"/>
              </a:ext>
            </a:extLst>
          </p:cNvPr>
          <p:cNvGrpSpPr/>
          <p:nvPr/>
        </p:nvGrpSpPr>
        <p:grpSpPr>
          <a:xfrm>
            <a:off x="4919171" y="4537441"/>
            <a:ext cx="739823" cy="1015634"/>
            <a:chOff x="1143461" y="3221411"/>
            <a:chExt cx="486000" cy="677401"/>
          </a:xfrm>
        </p:grpSpPr>
        <p:sp>
          <p:nvSpPr>
            <p:cNvPr id="79" name="Google Shape;2970;p25">
              <a:extLst>
                <a:ext uri="{FF2B5EF4-FFF2-40B4-BE49-F238E27FC236}">
                  <a16:creationId xmlns:a16="http://schemas.microsoft.com/office/drawing/2014/main" id="{01DA363E-103B-084D-A377-6BADF68F2C45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80" name="Google Shape;2971;p25">
              <a:extLst>
                <a:ext uri="{FF2B5EF4-FFF2-40B4-BE49-F238E27FC236}">
                  <a16:creationId xmlns:a16="http://schemas.microsoft.com/office/drawing/2014/main" id="{2E8C3D41-D3CE-E947-9A6D-1268162527E6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84" name="Google Shape;2972;p25">
                <a:extLst>
                  <a:ext uri="{FF2B5EF4-FFF2-40B4-BE49-F238E27FC236}">
                    <a16:creationId xmlns:a16="http://schemas.microsoft.com/office/drawing/2014/main" id="{9C1B721D-4A4F-2847-846C-D0B6FE2475FB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85" name="Google Shape;2973;p25">
                <a:extLst>
                  <a:ext uri="{FF2B5EF4-FFF2-40B4-BE49-F238E27FC236}">
                    <a16:creationId xmlns:a16="http://schemas.microsoft.com/office/drawing/2014/main" id="{F0BE1D18-54F8-D242-B68A-74E0E5AB9BC5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81" name="Google Shape;2974;p25">
              <a:extLst>
                <a:ext uri="{FF2B5EF4-FFF2-40B4-BE49-F238E27FC236}">
                  <a16:creationId xmlns:a16="http://schemas.microsoft.com/office/drawing/2014/main" id="{70463746-CFC5-404D-9BAF-8A936662481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82" name="Google Shape;2975;p25">
                <a:extLst>
                  <a:ext uri="{FF2B5EF4-FFF2-40B4-BE49-F238E27FC236}">
                    <a16:creationId xmlns:a16="http://schemas.microsoft.com/office/drawing/2014/main" id="{0DF9D020-63D3-5A4B-BC2F-975ED2D89131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83" name="Google Shape;2976;p25">
                <a:extLst>
                  <a:ext uri="{FF2B5EF4-FFF2-40B4-BE49-F238E27FC236}">
                    <a16:creationId xmlns:a16="http://schemas.microsoft.com/office/drawing/2014/main" id="{F7B07728-410C-7A4F-8DC2-92BF2DF4EA9A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71" name="Google Shape;2969;p25">
            <a:extLst>
              <a:ext uri="{FF2B5EF4-FFF2-40B4-BE49-F238E27FC236}">
                <a16:creationId xmlns:a16="http://schemas.microsoft.com/office/drawing/2014/main" id="{22D12CDD-4684-4D43-A5C2-23CE46140FB0}"/>
              </a:ext>
            </a:extLst>
          </p:cNvPr>
          <p:cNvGrpSpPr/>
          <p:nvPr/>
        </p:nvGrpSpPr>
        <p:grpSpPr>
          <a:xfrm>
            <a:off x="5934335" y="4537441"/>
            <a:ext cx="739823" cy="1015634"/>
            <a:chOff x="1143461" y="3221411"/>
            <a:chExt cx="486000" cy="677401"/>
          </a:xfrm>
          <a:noFill/>
        </p:grpSpPr>
        <p:sp>
          <p:nvSpPr>
            <p:cNvPr id="72" name="Google Shape;2970;p25">
              <a:extLst>
                <a:ext uri="{FF2B5EF4-FFF2-40B4-BE49-F238E27FC236}">
                  <a16:creationId xmlns:a16="http://schemas.microsoft.com/office/drawing/2014/main" id="{85875AD1-C50E-2743-8E6D-58B0178CE8CF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73" name="Google Shape;2971;p25">
              <a:extLst>
                <a:ext uri="{FF2B5EF4-FFF2-40B4-BE49-F238E27FC236}">
                  <a16:creationId xmlns:a16="http://schemas.microsoft.com/office/drawing/2014/main" id="{18AE64D2-8AF6-2547-A6E2-4B3560F3C8BC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77" name="Google Shape;2972;p25">
                <a:extLst>
                  <a:ext uri="{FF2B5EF4-FFF2-40B4-BE49-F238E27FC236}">
                    <a16:creationId xmlns:a16="http://schemas.microsoft.com/office/drawing/2014/main" id="{CDA414B8-2350-F04D-BFE7-6F8290FFB950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78" name="Google Shape;2973;p25">
                <a:extLst>
                  <a:ext uri="{FF2B5EF4-FFF2-40B4-BE49-F238E27FC236}">
                    <a16:creationId xmlns:a16="http://schemas.microsoft.com/office/drawing/2014/main" id="{7BF54146-F613-CA44-9E45-07F5454BE128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74" name="Google Shape;2974;p25">
              <a:extLst>
                <a:ext uri="{FF2B5EF4-FFF2-40B4-BE49-F238E27FC236}">
                  <a16:creationId xmlns:a16="http://schemas.microsoft.com/office/drawing/2014/main" id="{A6EA1D6F-686A-5743-8194-612DF8F495F5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75" name="Google Shape;2975;p25">
                <a:extLst>
                  <a:ext uri="{FF2B5EF4-FFF2-40B4-BE49-F238E27FC236}">
                    <a16:creationId xmlns:a16="http://schemas.microsoft.com/office/drawing/2014/main" id="{C68B9C4D-2698-144E-B623-38142DD99B2C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6" name="Google Shape;2976;p25">
                <a:extLst>
                  <a:ext uri="{FF2B5EF4-FFF2-40B4-BE49-F238E27FC236}">
                    <a16:creationId xmlns:a16="http://schemas.microsoft.com/office/drawing/2014/main" id="{D7E1C0E2-DD35-D547-B454-5F857DA04F75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79" name="Google Shape;2969;p25">
            <a:extLst>
              <a:ext uri="{FF2B5EF4-FFF2-40B4-BE49-F238E27FC236}">
                <a16:creationId xmlns:a16="http://schemas.microsoft.com/office/drawing/2014/main" id="{A5FD107B-2DF6-6845-8B19-8211383D5860}"/>
              </a:ext>
            </a:extLst>
          </p:cNvPr>
          <p:cNvGrpSpPr/>
          <p:nvPr/>
        </p:nvGrpSpPr>
        <p:grpSpPr>
          <a:xfrm>
            <a:off x="6949499" y="2011478"/>
            <a:ext cx="739823" cy="1015634"/>
            <a:chOff x="1143461" y="3221411"/>
            <a:chExt cx="486000" cy="677401"/>
          </a:xfrm>
        </p:grpSpPr>
        <p:sp>
          <p:nvSpPr>
            <p:cNvPr id="180" name="Google Shape;2970;p25">
              <a:extLst>
                <a:ext uri="{FF2B5EF4-FFF2-40B4-BE49-F238E27FC236}">
                  <a16:creationId xmlns:a16="http://schemas.microsoft.com/office/drawing/2014/main" id="{838BA862-E012-C847-AB16-3532FB835E35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81" name="Google Shape;2971;p25">
              <a:extLst>
                <a:ext uri="{FF2B5EF4-FFF2-40B4-BE49-F238E27FC236}">
                  <a16:creationId xmlns:a16="http://schemas.microsoft.com/office/drawing/2014/main" id="{B3FB3D36-8304-AB44-9710-3C70D89FB14D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85" name="Google Shape;2972;p25">
                <a:extLst>
                  <a:ext uri="{FF2B5EF4-FFF2-40B4-BE49-F238E27FC236}">
                    <a16:creationId xmlns:a16="http://schemas.microsoft.com/office/drawing/2014/main" id="{29E4C032-8484-DF44-A3B8-1DDEBE98127F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86" name="Google Shape;2973;p25">
                <a:extLst>
                  <a:ext uri="{FF2B5EF4-FFF2-40B4-BE49-F238E27FC236}">
                    <a16:creationId xmlns:a16="http://schemas.microsoft.com/office/drawing/2014/main" id="{8E022BF8-1588-174D-AC09-3B8A1B5EBF4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PieChartl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87" name="Google Shape;2969;p25">
            <a:extLst>
              <a:ext uri="{FF2B5EF4-FFF2-40B4-BE49-F238E27FC236}">
                <a16:creationId xmlns:a16="http://schemas.microsoft.com/office/drawing/2014/main" id="{77FF62A6-7F07-2447-8AB4-FEBC3DE4EBE8}"/>
              </a:ext>
            </a:extLst>
          </p:cNvPr>
          <p:cNvGrpSpPr/>
          <p:nvPr/>
        </p:nvGrpSpPr>
        <p:grpSpPr>
          <a:xfrm>
            <a:off x="7964665" y="2011478"/>
            <a:ext cx="739823" cy="1015634"/>
            <a:chOff x="1143461" y="3221411"/>
            <a:chExt cx="486000" cy="677401"/>
          </a:xfrm>
        </p:grpSpPr>
        <p:sp>
          <p:nvSpPr>
            <p:cNvPr id="188" name="Google Shape;2970;p25">
              <a:extLst>
                <a:ext uri="{FF2B5EF4-FFF2-40B4-BE49-F238E27FC236}">
                  <a16:creationId xmlns:a16="http://schemas.microsoft.com/office/drawing/2014/main" id="{18B3EAC9-6D17-3642-9053-F97B2061B4A2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89" name="Google Shape;2971;p25">
              <a:extLst>
                <a:ext uri="{FF2B5EF4-FFF2-40B4-BE49-F238E27FC236}">
                  <a16:creationId xmlns:a16="http://schemas.microsoft.com/office/drawing/2014/main" id="{BD298716-8311-4342-A659-ABC45336EF19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93" name="Google Shape;2972;p25">
                <a:extLst>
                  <a:ext uri="{FF2B5EF4-FFF2-40B4-BE49-F238E27FC236}">
                    <a16:creationId xmlns:a16="http://schemas.microsoft.com/office/drawing/2014/main" id="{BB6AFB2B-8605-2F41-9FA8-EEC0545802DB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94" name="Google Shape;2973;p25">
                <a:extLst>
                  <a:ext uri="{FF2B5EF4-FFF2-40B4-BE49-F238E27FC236}">
                    <a16:creationId xmlns:a16="http://schemas.microsoft.com/office/drawing/2014/main" id="{4426D374-E20D-D942-A443-DB45688B317C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</a:t>
                </a: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potChart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90" name="Google Shape;2974;p25">
              <a:extLst>
                <a:ext uri="{FF2B5EF4-FFF2-40B4-BE49-F238E27FC236}">
                  <a16:creationId xmlns:a16="http://schemas.microsoft.com/office/drawing/2014/main" id="{821AA829-09CA-724A-9BD3-FDFF6572DA6E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91" name="Google Shape;2975;p25">
                <a:extLst>
                  <a:ext uri="{FF2B5EF4-FFF2-40B4-BE49-F238E27FC236}">
                    <a16:creationId xmlns:a16="http://schemas.microsoft.com/office/drawing/2014/main" id="{3BD7BB73-975A-044B-9BEE-572D1804B73C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" name="Google Shape;2976;p25">
                <a:extLst>
                  <a:ext uri="{FF2B5EF4-FFF2-40B4-BE49-F238E27FC236}">
                    <a16:creationId xmlns:a16="http://schemas.microsoft.com/office/drawing/2014/main" id="{A4722CD0-343F-914F-A42D-521DD055437F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95" name="Google Shape;2969;p25">
            <a:extLst>
              <a:ext uri="{FF2B5EF4-FFF2-40B4-BE49-F238E27FC236}">
                <a16:creationId xmlns:a16="http://schemas.microsoft.com/office/drawing/2014/main" id="{31D226A7-66CF-AD40-BB4B-3597A10C8096}"/>
              </a:ext>
            </a:extLst>
          </p:cNvPr>
          <p:cNvGrpSpPr/>
          <p:nvPr/>
        </p:nvGrpSpPr>
        <p:grpSpPr>
          <a:xfrm>
            <a:off x="6949499" y="3264266"/>
            <a:ext cx="739823" cy="1015634"/>
            <a:chOff x="1143461" y="3221411"/>
            <a:chExt cx="486000" cy="677401"/>
          </a:xfrm>
        </p:grpSpPr>
        <p:sp>
          <p:nvSpPr>
            <p:cNvPr id="196" name="Google Shape;2970;p25">
              <a:extLst>
                <a:ext uri="{FF2B5EF4-FFF2-40B4-BE49-F238E27FC236}">
                  <a16:creationId xmlns:a16="http://schemas.microsoft.com/office/drawing/2014/main" id="{85F11B62-5929-9948-A82B-F807D06B64A0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97" name="Google Shape;2971;p25">
              <a:extLst>
                <a:ext uri="{FF2B5EF4-FFF2-40B4-BE49-F238E27FC236}">
                  <a16:creationId xmlns:a16="http://schemas.microsoft.com/office/drawing/2014/main" id="{3E292F8F-C831-4B40-B250-2DB544677B25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01" name="Google Shape;2972;p25">
                <a:extLst>
                  <a:ext uri="{FF2B5EF4-FFF2-40B4-BE49-F238E27FC236}">
                    <a16:creationId xmlns:a16="http://schemas.microsoft.com/office/drawing/2014/main" id="{117A3E1E-D237-D34C-8BB3-4905808F7F05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02" name="Google Shape;2973;p25">
                <a:extLst>
                  <a:ext uri="{FF2B5EF4-FFF2-40B4-BE49-F238E27FC236}">
                    <a16:creationId xmlns:a16="http://schemas.microsoft.com/office/drawing/2014/main" id="{8BAB0A32-ED6C-434A-9D5C-F541E455E01F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98" name="Google Shape;2974;p25">
              <a:extLst>
                <a:ext uri="{FF2B5EF4-FFF2-40B4-BE49-F238E27FC236}">
                  <a16:creationId xmlns:a16="http://schemas.microsoft.com/office/drawing/2014/main" id="{B6F8ABFF-0D5C-914E-98D9-407B58D69D5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99" name="Google Shape;2975;p25">
                <a:extLst>
                  <a:ext uri="{FF2B5EF4-FFF2-40B4-BE49-F238E27FC236}">
                    <a16:creationId xmlns:a16="http://schemas.microsoft.com/office/drawing/2014/main" id="{74A8E041-C928-024C-A9D3-0BB514FEF1BB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00" name="Google Shape;2976;p25">
                <a:extLst>
                  <a:ext uri="{FF2B5EF4-FFF2-40B4-BE49-F238E27FC236}">
                    <a16:creationId xmlns:a16="http://schemas.microsoft.com/office/drawing/2014/main" id="{C4DA3AF2-D01D-3A44-9C7B-644008F5727D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03" name="Google Shape;2969;p25">
            <a:extLst>
              <a:ext uri="{FF2B5EF4-FFF2-40B4-BE49-F238E27FC236}">
                <a16:creationId xmlns:a16="http://schemas.microsoft.com/office/drawing/2014/main" id="{5AA80DED-B7BD-1E48-B560-F748AE3EA33C}"/>
              </a:ext>
            </a:extLst>
          </p:cNvPr>
          <p:cNvGrpSpPr/>
          <p:nvPr/>
        </p:nvGrpSpPr>
        <p:grpSpPr>
          <a:xfrm>
            <a:off x="7964665" y="3264266"/>
            <a:ext cx="739823" cy="1015634"/>
            <a:chOff x="1143461" y="3221411"/>
            <a:chExt cx="486000" cy="677401"/>
          </a:xfrm>
        </p:grpSpPr>
        <p:sp>
          <p:nvSpPr>
            <p:cNvPr id="204" name="Google Shape;2970;p25">
              <a:extLst>
                <a:ext uri="{FF2B5EF4-FFF2-40B4-BE49-F238E27FC236}">
                  <a16:creationId xmlns:a16="http://schemas.microsoft.com/office/drawing/2014/main" id="{965611B2-BE52-C74F-960B-91533B11C8B9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05" name="Google Shape;2971;p25">
              <a:extLst>
                <a:ext uri="{FF2B5EF4-FFF2-40B4-BE49-F238E27FC236}">
                  <a16:creationId xmlns:a16="http://schemas.microsoft.com/office/drawing/2014/main" id="{759745B0-FCEC-CD42-A517-1FEFE4A5F06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09" name="Google Shape;2972;p25">
                <a:extLst>
                  <a:ext uri="{FF2B5EF4-FFF2-40B4-BE49-F238E27FC236}">
                    <a16:creationId xmlns:a16="http://schemas.microsoft.com/office/drawing/2014/main" id="{FB0C17FD-AC41-434A-BA17-75902874A585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10" name="Google Shape;2973;p25">
                <a:extLst>
                  <a:ext uri="{FF2B5EF4-FFF2-40B4-BE49-F238E27FC236}">
                    <a16:creationId xmlns:a16="http://schemas.microsoft.com/office/drawing/2014/main" id="{5EF53F6A-A6C0-6C4A-8F93-54BE470E3E3D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06" name="Google Shape;2974;p25">
              <a:extLst>
                <a:ext uri="{FF2B5EF4-FFF2-40B4-BE49-F238E27FC236}">
                  <a16:creationId xmlns:a16="http://schemas.microsoft.com/office/drawing/2014/main" id="{BBA6EC80-9561-0845-A285-CCCA4668B37E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07" name="Google Shape;2975;p25">
                <a:extLst>
                  <a:ext uri="{FF2B5EF4-FFF2-40B4-BE49-F238E27FC236}">
                    <a16:creationId xmlns:a16="http://schemas.microsoft.com/office/drawing/2014/main" id="{B0B2BB50-F4D1-544D-8495-6B6914C40F4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08" name="Google Shape;2976;p25">
                <a:extLst>
                  <a:ext uri="{FF2B5EF4-FFF2-40B4-BE49-F238E27FC236}">
                    <a16:creationId xmlns:a16="http://schemas.microsoft.com/office/drawing/2014/main" id="{7DA03CFC-D94A-AB47-B8D9-8B5745EEEACD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11" name="Google Shape;2969;p25">
            <a:extLst>
              <a:ext uri="{FF2B5EF4-FFF2-40B4-BE49-F238E27FC236}">
                <a16:creationId xmlns:a16="http://schemas.microsoft.com/office/drawing/2014/main" id="{AC3FFC01-27E8-3246-A61D-F0EE8F480865}"/>
              </a:ext>
            </a:extLst>
          </p:cNvPr>
          <p:cNvGrpSpPr/>
          <p:nvPr/>
        </p:nvGrpSpPr>
        <p:grpSpPr>
          <a:xfrm>
            <a:off x="6949499" y="4537441"/>
            <a:ext cx="739823" cy="1015634"/>
            <a:chOff x="1143461" y="3221411"/>
            <a:chExt cx="486000" cy="677401"/>
          </a:xfrm>
          <a:noFill/>
        </p:grpSpPr>
        <p:sp>
          <p:nvSpPr>
            <p:cNvPr id="212" name="Google Shape;2970;p25">
              <a:extLst>
                <a:ext uri="{FF2B5EF4-FFF2-40B4-BE49-F238E27FC236}">
                  <a16:creationId xmlns:a16="http://schemas.microsoft.com/office/drawing/2014/main" id="{DA6BC23A-D527-D645-AEC3-FB5FE759780D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13" name="Google Shape;2971;p25">
              <a:extLst>
                <a:ext uri="{FF2B5EF4-FFF2-40B4-BE49-F238E27FC236}">
                  <a16:creationId xmlns:a16="http://schemas.microsoft.com/office/drawing/2014/main" id="{CDF7146D-BD10-3048-9E6A-EC8E7A0E366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217" name="Google Shape;2972;p25">
                <a:extLst>
                  <a:ext uri="{FF2B5EF4-FFF2-40B4-BE49-F238E27FC236}">
                    <a16:creationId xmlns:a16="http://schemas.microsoft.com/office/drawing/2014/main" id="{0FA80EFB-F52D-E543-A92D-05D208922D77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18" name="Google Shape;2973;p25">
                <a:extLst>
                  <a:ext uri="{FF2B5EF4-FFF2-40B4-BE49-F238E27FC236}">
                    <a16:creationId xmlns:a16="http://schemas.microsoft.com/office/drawing/2014/main" id="{AF84D532-4687-0446-9D48-9F70DFF9F79F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14" name="Google Shape;2974;p25">
              <a:extLst>
                <a:ext uri="{FF2B5EF4-FFF2-40B4-BE49-F238E27FC236}">
                  <a16:creationId xmlns:a16="http://schemas.microsoft.com/office/drawing/2014/main" id="{D1E4F0FE-D297-A046-BF9B-A4C1CBB1CC4F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215" name="Google Shape;2975;p25">
                <a:extLst>
                  <a:ext uri="{FF2B5EF4-FFF2-40B4-BE49-F238E27FC236}">
                    <a16:creationId xmlns:a16="http://schemas.microsoft.com/office/drawing/2014/main" id="{63124865-4269-8349-8064-5BE7F448843F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16" name="Google Shape;2976;p25">
                <a:extLst>
                  <a:ext uri="{FF2B5EF4-FFF2-40B4-BE49-F238E27FC236}">
                    <a16:creationId xmlns:a16="http://schemas.microsoft.com/office/drawing/2014/main" id="{7BCDD07D-B614-974E-98B2-4D18A770E67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19" name="Google Shape;2969;p25">
            <a:extLst>
              <a:ext uri="{FF2B5EF4-FFF2-40B4-BE49-F238E27FC236}">
                <a16:creationId xmlns:a16="http://schemas.microsoft.com/office/drawing/2014/main" id="{477DBDE2-42D0-D84E-A1A8-E389E52226BA}"/>
              </a:ext>
            </a:extLst>
          </p:cNvPr>
          <p:cNvGrpSpPr/>
          <p:nvPr/>
        </p:nvGrpSpPr>
        <p:grpSpPr>
          <a:xfrm>
            <a:off x="7964665" y="4537441"/>
            <a:ext cx="739823" cy="1015634"/>
            <a:chOff x="1143461" y="3221411"/>
            <a:chExt cx="486000" cy="677401"/>
          </a:xfrm>
        </p:grpSpPr>
        <p:sp>
          <p:nvSpPr>
            <p:cNvPr id="220" name="Google Shape;2970;p25">
              <a:extLst>
                <a:ext uri="{FF2B5EF4-FFF2-40B4-BE49-F238E27FC236}">
                  <a16:creationId xmlns:a16="http://schemas.microsoft.com/office/drawing/2014/main" id="{C4811FDD-9FA4-B645-A929-F6AA71BEFE5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21" name="Google Shape;2971;p25">
              <a:extLst>
                <a:ext uri="{FF2B5EF4-FFF2-40B4-BE49-F238E27FC236}">
                  <a16:creationId xmlns:a16="http://schemas.microsoft.com/office/drawing/2014/main" id="{6A894107-BD1B-7E43-B5D9-4B368D34DEED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25" name="Google Shape;2972;p25">
                <a:extLst>
                  <a:ext uri="{FF2B5EF4-FFF2-40B4-BE49-F238E27FC236}">
                    <a16:creationId xmlns:a16="http://schemas.microsoft.com/office/drawing/2014/main" id="{FB7EBAEC-9ABC-F64B-94A2-4E631D28A862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26" name="Google Shape;2973;p25">
                <a:extLst>
                  <a:ext uri="{FF2B5EF4-FFF2-40B4-BE49-F238E27FC236}">
                    <a16:creationId xmlns:a16="http://schemas.microsoft.com/office/drawing/2014/main" id="{8A2A6868-F3C9-6746-823A-DEA35649DE81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22" name="Google Shape;2974;p25">
              <a:extLst>
                <a:ext uri="{FF2B5EF4-FFF2-40B4-BE49-F238E27FC236}">
                  <a16:creationId xmlns:a16="http://schemas.microsoft.com/office/drawing/2014/main" id="{CC3113EF-6CB1-B84D-B2F4-E9EE8974136B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23" name="Google Shape;2975;p25">
                <a:extLst>
                  <a:ext uri="{FF2B5EF4-FFF2-40B4-BE49-F238E27FC236}">
                    <a16:creationId xmlns:a16="http://schemas.microsoft.com/office/drawing/2014/main" id="{404B5A94-3B90-A64C-9384-EFA4841A9ED6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24" name="Google Shape;2976;p25">
                <a:extLst>
                  <a:ext uri="{FF2B5EF4-FFF2-40B4-BE49-F238E27FC236}">
                    <a16:creationId xmlns:a16="http://schemas.microsoft.com/office/drawing/2014/main" id="{B1830057-3F1E-4742-AADE-96AE5F2BA1E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2" name="모서리가 둥근 직사각형 1">
            <a:extLst>
              <a:ext uri="{FF2B5EF4-FFF2-40B4-BE49-F238E27FC236}">
                <a16:creationId xmlns:a16="http://schemas.microsoft.com/office/drawing/2014/main" id="{27EDC98F-D800-E441-8C6C-8624B9A42B56}"/>
              </a:ext>
            </a:extLst>
          </p:cNvPr>
          <p:cNvSpPr/>
          <p:nvPr/>
        </p:nvSpPr>
        <p:spPr>
          <a:xfrm>
            <a:off x="8811606" y="1820870"/>
            <a:ext cx="73561" cy="4068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27" name="모서리가 둥근 직사각형 226">
            <a:extLst>
              <a:ext uri="{FF2B5EF4-FFF2-40B4-BE49-F238E27FC236}">
                <a16:creationId xmlns:a16="http://schemas.microsoft.com/office/drawing/2014/main" id="{BBCE88E8-D4FC-9F49-B14D-D170F80F04C3}"/>
              </a:ext>
            </a:extLst>
          </p:cNvPr>
          <p:cNvSpPr/>
          <p:nvPr/>
        </p:nvSpPr>
        <p:spPr>
          <a:xfrm>
            <a:off x="8811606" y="2015151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28" name="직사각형 227">
            <a:extLst>
              <a:ext uri="{FF2B5EF4-FFF2-40B4-BE49-F238E27FC236}">
                <a16:creationId xmlns:a16="http://schemas.microsoft.com/office/drawing/2014/main" id="{B7F6C94A-02D2-CF4D-9112-93F9BBAE9200}"/>
              </a:ext>
            </a:extLst>
          </p:cNvPr>
          <p:cNvSpPr/>
          <p:nvPr/>
        </p:nvSpPr>
        <p:spPr>
          <a:xfrm>
            <a:off x="95052" y="110470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대시보드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29" name="직사각형 228">
            <a:extLst>
              <a:ext uri="{FF2B5EF4-FFF2-40B4-BE49-F238E27FC236}">
                <a16:creationId xmlns:a16="http://schemas.microsoft.com/office/drawing/2014/main" id="{4F1AB5CF-5D92-D249-B276-9B09575185A9}"/>
              </a:ext>
            </a:extLst>
          </p:cNvPr>
          <p:cNvSpPr/>
          <p:nvPr/>
        </p:nvSpPr>
        <p:spPr>
          <a:xfrm>
            <a:off x="95052" y="161587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데이터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30" name="직사각형 229">
            <a:extLst>
              <a:ext uri="{FF2B5EF4-FFF2-40B4-BE49-F238E27FC236}">
                <a16:creationId xmlns:a16="http://schemas.microsoft.com/office/drawing/2014/main" id="{D34C0773-37B3-3342-B35D-7D321B80E99A}"/>
              </a:ext>
            </a:extLst>
          </p:cNvPr>
          <p:cNvSpPr/>
          <p:nvPr/>
        </p:nvSpPr>
        <p:spPr>
          <a:xfrm>
            <a:off x="85551" y="1365051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위젯</a:t>
            </a:r>
            <a:r>
              <a:rPr kumimoji="1" lang="en-US" altLang="ko-KR" sz="1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  </a:t>
            </a:r>
            <a:r>
              <a:rPr kumimoji="1" lang="en-US" altLang="ko-Kore-KR" sz="1000" dirty="0">
                <a:solidFill>
                  <a:schemeClr val="bg1"/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D37F2119-35C0-FF41-B674-20CF1F34BE1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pic>
        <p:nvPicPr>
          <p:cNvPr id="231" name="내용 개체 틀 3" descr="가로 막대형 차트 윤곽선">
            <a:extLst>
              <a:ext uri="{FF2B5EF4-FFF2-40B4-BE49-F238E27FC236}">
                <a16:creationId xmlns:a16="http://schemas.microsoft.com/office/drawing/2014/main" id="{DBAB7D2D-D1B5-A247-BF0C-D89F6D530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75667" y="2191800"/>
            <a:ext cx="346016" cy="346016"/>
          </a:xfrm>
          <a:prstGeom prst="rect">
            <a:avLst/>
          </a:prstGeom>
        </p:spPr>
      </p:pic>
      <p:sp>
        <p:nvSpPr>
          <p:cNvPr id="12" name="내용 개체 틀 11">
            <a:extLst>
              <a:ext uri="{FF2B5EF4-FFF2-40B4-BE49-F238E27FC236}">
                <a16:creationId xmlns:a16="http://schemas.microsoft.com/office/drawing/2014/main" id="{757FB050-6EE1-454E-AAC4-D62F044CEDF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WIDGET-2-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lang="ko-Kore-KR" altLang="en-US" dirty="0"/>
          </a:p>
        </p:txBody>
      </p:sp>
      <p:pic>
        <p:nvPicPr>
          <p:cNvPr id="232" name="내용 개체 틀 9" descr="원형 차트 윤곽선">
            <a:extLst>
              <a:ext uri="{FF2B5EF4-FFF2-40B4-BE49-F238E27FC236}">
                <a16:creationId xmlns:a16="http://schemas.microsoft.com/office/drawing/2014/main" id="{52F8B193-EEC6-6F46-8CFA-C77A908440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19492" y="2162446"/>
            <a:ext cx="392458" cy="392458"/>
          </a:xfrm>
          <a:prstGeom prst="rect">
            <a:avLst/>
          </a:prstGeom>
        </p:spPr>
      </p:pic>
      <p:sp>
        <p:nvSpPr>
          <p:cNvPr id="233" name="타원 232">
            <a:extLst>
              <a:ext uri="{FF2B5EF4-FFF2-40B4-BE49-F238E27FC236}">
                <a16:creationId xmlns:a16="http://schemas.microsoft.com/office/drawing/2014/main" id="{45F8773F-E01F-D336-D3A9-3DB7A95F104E}"/>
              </a:ext>
            </a:extLst>
          </p:cNvPr>
          <p:cNvSpPr/>
          <p:nvPr/>
        </p:nvSpPr>
        <p:spPr>
          <a:xfrm>
            <a:off x="1672511" y="179250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4" name="타원 233">
            <a:extLst>
              <a:ext uri="{FF2B5EF4-FFF2-40B4-BE49-F238E27FC236}">
                <a16:creationId xmlns:a16="http://schemas.microsoft.com/office/drawing/2014/main" id="{5B35D4B7-CC4E-4D30-BA21-D2DD6B75C25D}"/>
              </a:ext>
            </a:extLst>
          </p:cNvPr>
          <p:cNvSpPr/>
          <p:nvPr/>
        </p:nvSpPr>
        <p:spPr>
          <a:xfrm>
            <a:off x="6933548" y="198472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5" name="타원 234">
            <a:extLst>
              <a:ext uri="{FF2B5EF4-FFF2-40B4-BE49-F238E27FC236}">
                <a16:creationId xmlns:a16="http://schemas.microsoft.com/office/drawing/2014/main" id="{E2F8F91F-8A06-D8E1-F189-B17A79E7B51F}"/>
              </a:ext>
            </a:extLst>
          </p:cNvPr>
          <p:cNvSpPr/>
          <p:nvPr/>
        </p:nvSpPr>
        <p:spPr>
          <a:xfrm>
            <a:off x="3959896" y="591022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40594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9121930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수정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속성 설정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0658625"/>
              </p:ext>
            </p:extLst>
          </p:nvPr>
        </p:nvGraphicFramePr>
        <p:xfrm>
          <a:off x="9201565" y="1616809"/>
          <a:ext cx="2891617" cy="45312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상태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title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영역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생성의 경우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step3.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속성 설정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’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수정의 경우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＇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수정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’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위젯명을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영역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수정된 속성에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따라 위젯 </a:t>
                      </a: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미리보가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가능하다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속성 편집 영역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</a:t>
                      </a: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타입별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변경 가능한 속성 목록을 노출시켜 편집할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필수 입력 항목이 모두 설정 된 경우 위젯 생성 버튼을 클릭하여 위젯을 만들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수정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7C6C602F-D0F6-8541-83AA-F3ECAF19260C}"/>
              </a:ext>
            </a:extLst>
          </p:cNvPr>
          <p:cNvGrpSpPr/>
          <p:nvPr/>
        </p:nvGrpSpPr>
        <p:grpSpPr>
          <a:xfrm>
            <a:off x="1732436" y="1349677"/>
            <a:ext cx="7163085" cy="366215"/>
            <a:chOff x="2878201" y="1359844"/>
            <a:chExt cx="7163085" cy="366215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D396C39B-05CD-144C-B0DF-95F4AB9C972F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1955CF-171E-B943-BE0E-C12A661F4DD0}"/>
                </a:ext>
              </a:extLst>
            </p:cNvPr>
            <p:cNvSpPr txBox="1"/>
            <p:nvPr/>
          </p:nvSpPr>
          <p:spPr>
            <a:xfrm>
              <a:off x="2907688" y="1495227"/>
              <a:ext cx="201369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위젯 생성 </a:t>
              </a:r>
              <a:r>
                <a:rPr kumimoji="1" lang="en-US" altLang="ko-KR" sz="900" dirty="0">
                  <a:latin typeface="+mn-ea"/>
                </a:rPr>
                <a:t>– step03. </a:t>
              </a:r>
              <a:r>
                <a:rPr kumimoji="1" lang="ko-KR" altLang="en-US" sz="900" dirty="0">
                  <a:latin typeface="+mn-ea"/>
                </a:rPr>
                <a:t>위젯 속성 설정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WIDGET-2-3</a:t>
            </a:r>
            <a:endParaRPr lang="ko-Kore-KR" altLang="en-US" dirty="0"/>
          </a:p>
        </p:txBody>
      </p:sp>
      <p:sp>
        <p:nvSpPr>
          <p:cNvPr id="48" name="모서리가 둥근 직사각형 244">
            <a:extLst>
              <a:ext uri="{FF2B5EF4-FFF2-40B4-BE49-F238E27FC236}">
                <a16:creationId xmlns:a16="http://schemas.microsoft.com/office/drawing/2014/main" id="{4E3EE924-621E-1045-9FB4-118616438B9C}"/>
              </a:ext>
            </a:extLst>
          </p:cNvPr>
          <p:cNvSpPr/>
          <p:nvPr/>
        </p:nvSpPr>
        <p:spPr>
          <a:xfrm>
            <a:off x="4103847" y="6060363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위젯 생성</a:t>
            </a:r>
          </a:p>
        </p:txBody>
      </p:sp>
      <p:sp>
        <p:nvSpPr>
          <p:cNvPr id="50" name="모서리가 둥근 직사각형 244">
            <a:extLst>
              <a:ext uri="{FF2B5EF4-FFF2-40B4-BE49-F238E27FC236}">
                <a16:creationId xmlns:a16="http://schemas.microsoft.com/office/drawing/2014/main" id="{1DFB4562-54D9-1249-8FD2-4646B2B4E611}"/>
              </a:ext>
            </a:extLst>
          </p:cNvPr>
          <p:cNvSpPr/>
          <p:nvPr/>
        </p:nvSpPr>
        <p:spPr>
          <a:xfrm>
            <a:off x="5356177" y="6060363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grpSp>
        <p:nvGrpSpPr>
          <p:cNvPr id="231" name="그룹 230">
            <a:extLst>
              <a:ext uri="{FF2B5EF4-FFF2-40B4-BE49-F238E27FC236}">
                <a16:creationId xmlns:a16="http://schemas.microsoft.com/office/drawing/2014/main" id="{1EB9906E-C10F-3945-BB2E-9B710DA68224}"/>
              </a:ext>
            </a:extLst>
          </p:cNvPr>
          <p:cNvGrpSpPr/>
          <p:nvPr/>
        </p:nvGrpSpPr>
        <p:grpSpPr>
          <a:xfrm>
            <a:off x="2229740" y="5308588"/>
            <a:ext cx="2129506" cy="201145"/>
            <a:chOff x="1299713" y="1116473"/>
            <a:chExt cx="2129506" cy="201145"/>
          </a:xfrm>
        </p:grpSpPr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ABEF5520-4885-6D42-BB6C-E0DEE3A76FF3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Y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축</a:t>
              </a:r>
            </a:p>
          </p:txBody>
        </p:sp>
        <p:sp>
          <p:nvSpPr>
            <p:cNvPr id="233" name="Combo Box Rectangle">
              <a:extLst>
                <a:ext uri="{FF2B5EF4-FFF2-40B4-BE49-F238E27FC236}">
                  <a16:creationId xmlns:a16="http://schemas.microsoft.com/office/drawing/2014/main" id="{57E31C06-B5C7-6942-B574-4E93FD202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25984"/>
              <a:ext cx="1491417" cy="171189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count</a:t>
              </a:r>
            </a:p>
          </p:txBody>
        </p:sp>
      </p:grpSp>
      <p:grpSp>
        <p:nvGrpSpPr>
          <p:cNvPr id="234" name="그룹 233">
            <a:extLst>
              <a:ext uri="{FF2B5EF4-FFF2-40B4-BE49-F238E27FC236}">
                <a16:creationId xmlns:a16="http://schemas.microsoft.com/office/drawing/2014/main" id="{E7E0F467-158D-ED46-B406-61B9D9C6860D}"/>
              </a:ext>
            </a:extLst>
          </p:cNvPr>
          <p:cNvGrpSpPr/>
          <p:nvPr/>
        </p:nvGrpSpPr>
        <p:grpSpPr>
          <a:xfrm>
            <a:off x="2239188" y="5050747"/>
            <a:ext cx="2120059" cy="201145"/>
            <a:chOff x="1299713" y="1119581"/>
            <a:chExt cx="2120059" cy="201145"/>
          </a:xfrm>
        </p:grpSpPr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10094C60-4323-084F-B116-53BFE595C9FB}"/>
                </a:ext>
              </a:extLst>
            </p:cNvPr>
            <p:cNvSpPr txBox="1"/>
            <p:nvPr/>
          </p:nvSpPr>
          <p:spPr>
            <a:xfrm>
              <a:off x="1299713" y="1119581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X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축</a:t>
              </a:r>
              <a:endParaRPr kumimoji="1" lang="en-US" altLang="ko-KR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36" name="Combo Box Rectangle">
              <a:extLst>
                <a:ext uri="{FF2B5EF4-FFF2-40B4-BE49-F238E27FC236}">
                  <a16:creationId xmlns:a16="http://schemas.microsoft.com/office/drawing/2014/main" id="{87A35EA8-168E-374B-86D3-E6D466024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3"/>
              <a:ext cx="1481970" cy="17118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 err="1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createdAt</a:t>
              </a:r>
              <a:endParaRPr lang="en-US" sz="7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</p:grpSp>
      <p:sp>
        <p:nvSpPr>
          <p:cNvPr id="239" name="Chevron">
            <a:extLst>
              <a:ext uri="{FF2B5EF4-FFF2-40B4-BE49-F238E27FC236}">
                <a16:creationId xmlns:a16="http://schemas.microsoft.com/office/drawing/2014/main" id="{B7F88C14-94DA-A843-B3DD-37A1AFC22CF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244870" y="5139077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0" name="Chevron">
            <a:extLst>
              <a:ext uri="{FF2B5EF4-FFF2-40B4-BE49-F238E27FC236}">
                <a16:creationId xmlns:a16="http://schemas.microsoft.com/office/drawing/2014/main" id="{2ABC16D0-27EB-174C-A1DC-B37FFBD9D7B5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254865" y="5381417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41" name="그룹 240">
            <a:extLst>
              <a:ext uri="{FF2B5EF4-FFF2-40B4-BE49-F238E27FC236}">
                <a16:creationId xmlns:a16="http://schemas.microsoft.com/office/drawing/2014/main" id="{23F5B02A-4DAD-F14A-8CDE-2D31D9AE9FD3}"/>
              </a:ext>
            </a:extLst>
          </p:cNvPr>
          <p:cNvGrpSpPr/>
          <p:nvPr/>
        </p:nvGrpSpPr>
        <p:grpSpPr>
          <a:xfrm>
            <a:off x="2238777" y="5591072"/>
            <a:ext cx="2589681" cy="209224"/>
            <a:chOff x="1384498" y="2316051"/>
            <a:chExt cx="2589681" cy="209224"/>
          </a:xfrm>
        </p:grpSpPr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E197895B-6D8A-FD46-A176-5EC4AD75426A}"/>
                </a:ext>
              </a:extLst>
            </p:cNvPr>
            <p:cNvSpPr txBox="1"/>
            <p:nvPr/>
          </p:nvSpPr>
          <p:spPr>
            <a:xfrm>
              <a:off x="1384498" y="2316051"/>
              <a:ext cx="573582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legend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방향</a:t>
              </a:r>
            </a:p>
          </p:txBody>
        </p:sp>
        <p:grpSp>
          <p:nvGrpSpPr>
            <p:cNvPr id="243" name="그룹 242">
              <a:extLst>
                <a:ext uri="{FF2B5EF4-FFF2-40B4-BE49-F238E27FC236}">
                  <a16:creationId xmlns:a16="http://schemas.microsoft.com/office/drawing/2014/main" id="{1610BFA4-FBE5-1843-B4A8-ECF470CE974A}"/>
                </a:ext>
              </a:extLst>
            </p:cNvPr>
            <p:cNvGrpSpPr/>
            <p:nvPr/>
          </p:nvGrpSpPr>
          <p:grpSpPr>
            <a:xfrm>
              <a:off x="2130679" y="2317725"/>
              <a:ext cx="1843500" cy="207550"/>
              <a:chOff x="617750" y="1930043"/>
              <a:chExt cx="1843500" cy="207550"/>
            </a:xfrm>
          </p:grpSpPr>
          <p:sp>
            <p:nvSpPr>
              <p:cNvPr id="244" name="Radio Button Circle">
                <a:extLst>
                  <a:ext uri="{FF2B5EF4-FFF2-40B4-BE49-F238E27FC236}">
                    <a16:creationId xmlns:a16="http://schemas.microsoft.com/office/drawing/2014/main" id="{6733CED6-93B0-3B4C-B040-D7DFED2874DE}"/>
                  </a:ext>
                </a:extLst>
              </p:cNvPr>
              <p:cNvSpPr>
                <a:spLocks noChangeAspect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104160" y="1987344"/>
                <a:ext cx="79200" cy="7255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5F5F5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700">
                  <a:solidFill>
                    <a:srgbClr val="262626"/>
                  </a:solidFill>
                  <a:latin typeface="+mn-ea"/>
                  <a:cs typeface="Segoe UI" pitchFamily="34" charset="0"/>
                </a:endParaRPr>
              </a:p>
            </p:txBody>
          </p:sp>
          <p:grpSp>
            <p:nvGrpSpPr>
              <p:cNvPr id="245" name="그룹 244">
                <a:extLst>
                  <a:ext uri="{FF2B5EF4-FFF2-40B4-BE49-F238E27FC236}">
                    <a16:creationId xmlns:a16="http://schemas.microsoft.com/office/drawing/2014/main" id="{90A8CBB4-F336-674D-B0D3-CFF2C21D84CA}"/>
                  </a:ext>
                </a:extLst>
              </p:cNvPr>
              <p:cNvGrpSpPr/>
              <p:nvPr/>
            </p:nvGrpSpPr>
            <p:grpSpPr>
              <a:xfrm>
                <a:off x="617750" y="1979217"/>
                <a:ext cx="82800" cy="80682"/>
                <a:chOff x="490335" y="2286512"/>
                <a:chExt cx="82800" cy="80682"/>
              </a:xfrm>
            </p:grpSpPr>
            <p:sp>
              <p:nvSpPr>
                <p:cNvPr id="252" name="Radio Button Circle">
                  <a:extLst>
                    <a:ext uri="{FF2B5EF4-FFF2-40B4-BE49-F238E27FC236}">
                      <a16:creationId xmlns:a16="http://schemas.microsoft.com/office/drawing/2014/main" id="{47E78EE6-2C92-0B4C-8D02-CF9FBC50B66A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 bwMode="auto">
                <a:xfrm>
                  <a:off x="490335" y="2286512"/>
                  <a:ext cx="82800" cy="80682"/>
                </a:xfrm>
                <a:prstGeom prst="ellipse">
                  <a:avLst/>
                </a:prstGeom>
                <a:solidFill>
                  <a:schemeClr val="bg1"/>
                </a:solidFill>
                <a:ln w="3175" cap="flat" cmpd="sng" algn="ctr">
                  <a:solidFill>
                    <a:srgbClr val="5F5F5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700">
                    <a:solidFill>
                      <a:srgbClr val="262626"/>
                    </a:solidFill>
                    <a:latin typeface="+mn-ea"/>
                    <a:cs typeface="Segoe UI" pitchFamily="34" charset="0"/>
                  </a:endParaRPr>
                </a:p>
              </p:txBody>
            </p:sp>
            <p:sp>
              <p:nvSpPr>
                <p:cNvPr id="253" name="Check Mark">
                  <a:extLst>
                    <a:ext uri="{FF2B5EF4-FFF2-40B4-BE49-F238E27FC236}">
                      <a16:creationId xmlns:a16="http://schemas.microsoft.com/office/drawing/2014/main" id="{21F8AF8B-A6F3-F441-A714-352D9B5F025E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508917" y="2304618"/>
                  <a:ext cx="45637" cy="44471"/>
                </a:xfrm>
                <a:prstGeom prst="ellipse">
                  <a:avLst/>
                </a:prstGeom>
                <a:solidFill>
                  <a:srgbClr val="5F5F5F"/>
                </a:solidFill>
                <a:ln w="9525">
                  <a:solidFill>
                    <a:srgbClr val="5F5F5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700">
                    <a:solidFill>
                      <a:schemeClr val="tx1"/>
                    </a:solidFill>
                    <a:latin typeface="+mn-ea"/>
                    <a:cs typeface="Segoe UI" pitchFamily="34" charset="0"/>
                  </a:endParaRPr>
                </a:p>
              </p:txBody>
            </p:sp>
          </p:grpSp>
          <p:sp>
            <p:nvSpPr>
              <p:cNvPr id="246" name="TextBox 245">
                <a:extLst>
                  <a:ext uri="{FF2B5EF4-FFF2-40B4-BE49-F238E27FC236}">
                    <a16:creationId xmlns:a16="http://schemas.microsoft.com/office/drawing/2014/main" id="{D156A5EF-1DDD-804F-BFB1-821AD4412471}"/>
                  </a:ext>
                </a:extLst>
              </p:cNvPr>
              <p:cNvSpPr txBox="1"/>
              <p:nvPr/>
            </p:nvSpPr>
            <p:spPr>
              <a:xfrm>
                <a:off x="667932" y="1930043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상</a:t>
                </a:r>
              </a:p>
            </p:txBody>
          </p:sp>
          <p:sp>
            <p:nvSpPr>
              <p:cNvPr id="247" name="TextBox 246">
                <a:extLst>
                  <a:ext uri="{FF2B5EF4-FFF2-40B4-BE49-F238E27FC236}">
                    <a16:creationId xmlns:a16="http://schemas.microsoft.com/office/drawing/2014/main" id="{37A3E170-A6BA-164B-8074-8D8DE28129BD}"/>
                  </a:ext>
                </a:extLst>
              </p:cNvPr>
              <p:cNvSpPr txBox="1"/>
              <p:nvPr/>
            </p:nvSpPr>
            <p:spPr>
              <a:xfrm>
                <a:off x="1152494" y="1937538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하</a:t>
                </a:r>
              </a:p>
            </p:txBody>
          </p:sp>
          <p:sp>
            <p:nvSpPr>
              <p:cNvPr id="248" name="Radio Button Circle">
                <a:extLst>
                  <a:ext uri="{FF2B5EF4-FFF2-40B4-BE49-F238E27FC236}">
                    <a16:creationId xmlns:a16="http://schemas.microsoft.com/office/drawing/2014/main" id="{05749F92-0AE1-CA45-B2F7-4EFA73C8E6F9}"/>
                  </a:ext>
                </a:extLst>
              </p:cNvPr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658796" y="1987344"/>
                <a:ext cx="79200" cy="7255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5F5F5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700">
                  <a:solidFill>
                    <a:srgbClr val="262626"/>
                  </a:solidFill>
                  <a:latin typeface="+mn-ea"/>
                  <a:cs typeface="Segoe UI" pitchFamily="34" charset="0"/>
                </a:endParaRPr>
              </a:p>
            </p:txBody>
          </p:sp>
          <p:sp>
            <p:nvSpPr>
              <p:cNvPr id="249" name="TextBox 248">
                <a:extLst>
                  <a:ext uri="{FF2B5EF4-FFF2-40B4-BE49-F238E27FC236}">
                    <a16:creationId xmlns:a16="http://schemas.microsoft.com/office/drawing/2014/main" id="{B26F984F-CA7A-8146-BF21-CC7B74A13DE7}"/>
                  </a:ext>
                </a:extLst>
              </p:cNvPr>
              <p:cNvSpPr txBox="1"/>
              <p:nvPr/>
            </p:nvSpPr>
            <p:spPr>
              <a:xfrm>
                <a:off x="1707130" y="1937538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좌</a:t>
                </a:r>
              </a:p>
            </p:txBody>
          </p:sp>
          <p:sp>
            <p:nvSpPr>
              <p:cNvPr id="250" name="Radio Button Circle">
                <a:extLst>
                  <a:ext uri="{FF2B5EF4-FFF2-40B4-BE49-F238E27FC236}">
                    <a16:creationId xmlns:a16="http://schemas.microsoft.com/office/drawing/2014/main" id="{D20F4008-69A2-FA41-A631-2FC677EA4E8D}"/>
                  </a:ext>
                </a:extLst>
              </p:cNvPr>
              <p:cNvSpPr>
                <a:spLocks noChangeAspect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2138482" y="1987344"/>
                <a:ext cx="79200" cy="7255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5F5F5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700">
                  <a:solidFill>
                    <a:srgbClr val="262626"/>
                  </a:solidFill>
                  <a:latin typeface="+mn-ea"/>
                  <a:cs typeface="Segoe UI" pitchFamily="34" charset="0"/>
                </a:endParaRPr>
              </a:p>
            </p:txBody>
          </p:sp>
          <p:sp>
            <p:nvSpPr>
              <p:cNvPr id="251" name="TextBox 250">
                <a:extLst>
                  <a:ext uri="{FF2B5EF4-FFF2-40B4-BE49-F238E27FC236}">
                    <a16:creationId xmlns:a16="http://schemas.microsoft.com/office/drawing/2014/main" id="{7D25BE6D-78CF-294D-9F0D-542FBBF89C42}"/>
                  </a:ext>
                </a:extLst>
              </p:cNvPr>
              <p:cNvSpPr txBox="1"/>
              <p:nvPr/>
            </p:nvSpPr>
            <p:spPr>
              <a:xfrm>
                <a:off x="2186816" y="1937538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우</a:t>
                </a:r>
              </a:p>
            </p:txBody>
          </p:sp>
        </p:grpSp>
      </p:grpSp>
      <p:grpSp>
        <p:nvGrpSpPr>
          <p:cNvPr id="255" name="그룹 254">
            <a:extLst>
              <a:ext uri="{FF2B5EF4-FFF2-40B4-BE49-F238E27FC236}">
                <a16:creationId xmlns:a16="http://schemas.microsoft.com/office/drawing/2014/main" id="{453EDBF7-14A3-BB41-8436-0E89E3C3930A}"/>
              </a:ext>
            </a:extLst>
          </p:cNvPr>
          <p:cNvGrpSpPr/>
          <p:nvPr/>
        </p:nvGrpSpPr>
        <p:grpSpPr>
          <a:xfrm>
            <a:off x="5115815" y="5308588"/>
            <a:ext cx="2129506" cy="201145"/>
            <a:chOff x="1299713" y="1116473"/>
            <a:chExt cx="2129506" cy="201145"/>
          </a:xfrm>
        </p:grpSpPr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E9B59630-6950-3441-BF24-2A778908C125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series2</a:t>
              </a:r>
              <a:endParaRPr kumimoji="1" lang="ko-KR" altLang="en-US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57" name="Combo Box Rectangle">
              <a:extLst>
                <a:ext uri="{FF2B5EF4-FFF2-40B4-BE49-F238E27FC236}">
                  <a16:creationId xmlns:a16="http://schemas.microsoft.com/office/drawing/2014/main" id="{228E2135-A029-9948-81A5-EBE2CD82B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25984"/>
              <a:ext cx="1491417" cy="171189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count</a:t>
              </a:r>
            </a:p>
          </p:txBody>
        </p:sp>
      </p:grpSp>
      <p:grpSp>
        <p:nvGrpSpPr>
          <p:cNvPr id="258" name="그룹 257">
            <a:extLst>
              <a:ext uri="{FF2B5EF4-FFF2-40B4-BE49-F238E27FC236}">
                <a16:creationId xmlns:a16="http://schemas.microsoft.com/office/drawing/2014/main" id="{421CC562-592C-A042-A2E8-53E7A8534690}"/>
              </a:ext>
            </a:extLst>
          </p:cNvPr>
          <p:cNvGrpSpPr/>
          <p:nvPr/>
        </p:nvGrpSpPr>
        <p:grpSpPr>
          <a:xfrm>
            <a:off x="5125263" y="5050747"/>
            <a:ext cx="2120059" cy="201145"/>
            <a:chOff x="1299713" y="1119581"/>
            <a:chExt cx="2120059" cy="201145"/>
          </a:xfrm>
        </p:grpSpPr>
        <p:sp>
          <p:nvSpPr>
            <p:cNvPr id="259" name="TextBox 258">
              <a:extLst>
                <a:ext uri="{FF2B5EF4-FFF2-40B4-BE49-F238E27FC236}">
                  <a16:creationId xmlns:a16="http://schemas.microsoft.com/office/drawing/2014/main" id="{CFFB35B9-89EB-5D4A-8618-7D0FDFFA1240}"/>
                </a:ext>
              </a:extLst>
            </p:cNvPr>
            <p:cNvSpPr txBox="1"/>
            <p:nvPr/>
          </p:nvSpPr>
          <p:spPr>
            <a:xfrm>
              <a:off x="1299713" y="1119581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series1</a:t>
              </a:r>
            </a:p>
          </p:txBody>
        </p:sp>
        <p:sp>
          <p:nvSpPr>
            <p:cNvPr id="260" name="Combo Box Rectangle">
              <a:extLst>
                <a:ext uri="{FF2B5EF4-FFF2-40B4-BE49-F238E27FC236}">
                  <a16:creationId xmlns:a16="http://schemas.microsoft.com/office/drawing/2014/main" id="{81556436-5C55-D947-92E9-97F013443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3"/>
              <a:ext cx="1481970" cy="17118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amount</a:t>
              </a:r>
            </a:p>
          </p:txBody>
        </p:sp>
      </p:grpSp>
      <p:sp>
        <p:nvSpPr>
          <p:cNvPr id="261" name="Chevron">
            <a:extLst>
              <a:ext uri="{FF2B5EF4-FFF2-40B4-BE49-F238E27FC236}">
                <a16:creationId xmlns:a16="http://schemas.microsoft.com/office/drawing/2014/main" id="{08D1F251-6DF8-A04C-AF08-D3C8D55F73E1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7130945" y="5139077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2" name="Chevron">
            <a:extLst>
              <a:ext uri="{FF2B5EF4-FFF2-40B4-BE49-F238E27FC236}">
                <a16:creationId xmlns:a16="http://schemas.microsoft.com/office/drawing/2014/main" id="{0C3EE8BC-F1B9-2D4D-8B94-075BA3FC0C55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7140940" y="5381417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내용 개체 틀 14">
            <a:extLst>
              <a:ext uri="{FF2B5EF4-FFF2-40B4-BE49-F238E27FC236}">
                <a16:creationId xmlns:a16="http://schemas.microsoft.com/office/drawing/2014/main" id="{D94855BA-58BC-B345-A9A3-0A6506DDE71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sp>
        <p:nvSpPr>
          <p:cNvPr id="265" name="Combo Box Rectangle">
            <a:extLst>
              <a:ext uri="{FF2B5EF4-FFF2-40B4-BE49-F238E27FC236}">
                <a16:creationId xmlns:a16="http://schemas.microsoft.com/office/drawing/2014/main" id="{D1C1FF2B-5FCC-644E-914A-2457BCBDD22B}"/>
              </a:ext>
            </a:extLst>
          </p:cNvPr>
          <p:cNvSpPr>
            <a:spLocks/>
          </p:cNvSpPr>
          <p:nvPr/>
        </p:nvSpPr>
        <p:spPr bwMode="auto">
          <a:xfrm>
            <a:off x="2573986" y="1858460"/>
            <a:ext cx="5777188" cy="230832"/>
          </a:xfrm>
          <a:prstGeom prst="rect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rIns="22860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>
                <a:solidFill>
                  <a:srgbClr val="262626"/>
                </a:solidFill>
                <a:latin typeface="+mn-ea"/>
                <a:cs typeface="Segoe UI" pitchFamily="34" charset="0"/>
              </a:rPr>
              <a:t>위젯</a:t>
            </a:r>
            <a:r>
              <a:rPr lang="en-US" altLang="ko-KR" sz="1200" dirty="0">
                <a:solidFill>
                  <a:srgbClr val="262626"/>
                </a:solidFill>
                <a:latin typeface="+mn-ea"/>
                <a:cs typeface="Segoe UI" pitchFamily="34" charset="0"/>
              </a:rPr>
              <a:t>1</a:t>
            </a:r>
            <a:endParaRPr lang="en-US" sz="1200" dirty="0">
              <a:solidFill>
                <a:srgbClr val="262626"/>
              </a:solidFill>
              <a:latin typeface="+mn-ea"/>
              <a:cs typeface="Segoe UI" pitchFamily="34" charset="0"/>
            </a:endParaRPr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3151EE49-8881-944A-8840-E225D6DB4E61}"/>
              </a:ext>
            </a:extLst>
          </p:cNvPr>
          <p:cNvSpPr txBox="1"/>
          <p:nvPr/>
        </p:nvSpPr>
        <p:spPr>
          <a:xfrm>
            <a:off x="1893195" y="1850662"/>
            <a:ext cx="580608" cy="231923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pPr algn="r"/>
            <a:r>
              <a:rPr kumimoji="1" lang="ko-KR" alt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위젯명</a:t>
            </a:r>
            <a:endParaRPr kumimoji="1" lang="en-US" altLang="ko-KR" sz="9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3C3C671E-AD36-454F-ADA9-18975D821ED9}"/>
              </a:ext>
            </a:extLst>
          </p:cNvPr>
          <p:cNvSpPr/>
          <p:nvPr/>
        </p:nvSpPr>
        <p:spPr>
          <a:xfrm>
            <a:off x="95052" y="110470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대시보드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882A3354-8C17-1E47-B9A0-8C321018AFCB}"/>
              </a:ext>
            </a:extLst>
          </p:cNvPr>
          <p:cNvSpPr/>
          <p:nvPr/>
        </p:nvSpPr>
        <p:spPr>
          <a:xfrm>
            <a:off x="95052" y="161587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데이터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C8DBA109-81A9-4743-8451-D52C3EB15002}"/>
              </a:ext>
            </a:extLst>
          </p:cNvPr>
          <p:cNvSpPr/>
          <p:nvPr/>
        </p:nvSpPr>
        <p:spPr>
          <a:xfrm>
            <a:off x="85551" y="1365051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위젯</a:t>
            </a:r>
            <a:r>
              <a:rPr kumimoji="1" lang="en-US" altLang="ko-KR" sz="1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  </a:t>
            </a:r>
            <a:r>
              <a:rPr kumimoji="1" lang="en-US" altLang="ko-Kore-KR" sz="1000" dirty="0">
                <a:solidFill>
                  <a:schemeClr val="bg1"/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48BFE936-C86E-C747-A5C5-DDFECF1F2784}"/>
              </a:ext>
            </a:extLst>
          </p:cNvPr>
          <p:cNvGrpSpPr/>
          <p:nvPr/>
        </p:nvGrpSpPr>
        <p:grpSpPr>
          <a:xfrm>
            <a:off x="2111415" y="2130628"/>
            <a:ext cx="6239759" cy="2718601"/>
            <a:chOff x="1364397" y="2841536"/>
            <a:chExt cx="6239759" cy="2718601"/>
          </a:xfrm>
          <a:noFill/>
        </p:grpSpPr>
        <p:sp>
          <p:nvSpPr>
            <p:cNvPr id="61" name="Google Shape;2970;p25">
              <a:extLst>
                <a:ext uri="{FF2B5EF4-FFF2-40B4-BE49-F238E27FC236}">
                  <a16:creationId xmlns:a16="http://schemas.microsoft.com/office/drawing/2014/main" id="{A9581BCD-3687-E044-B45F-AB63E1F5A005}"/>
                </a:ext>
              </a:extLst>
            </p:cNvPr>
            <p:cNvSpPr/>
            <p:nvPr/>
          </p:nvSpPr>
          <p:spPr>
            <a:xfrm>
              <a:off x="1364397" y="2841536"/>
              <a:ext cx="6239759" cy="2718601"/>
            </a:xfrm>
            <a:prstGeom prst="roundRect">
              <a:avLst>
                <a:gd name="adj" fmla="val 4030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62" name="그림 61">
              <a:extLst>
                <a:ext uri="{FF2B5EF4-FFF2-40B4-BE49-F238E27FC236}">
                  <a16:creationId xmlns:a16="http://schemas.microsoft.com/office/drawing/2014/main" id="{CDE15C82-D2E8-4A40-9255-73BCA4A04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482722" y="2879657"/>
              <a:ext cx="5935834" cy="2551074"/>
            </a:xfrm>
            <a:prstGeom prst="rect">
              <a:avLst/>
            </a:prstGeom>
            <a:grpFill/>
          </p:spPr>
        </p:pic>
      </p:grpSp>
      <p:pic>
        <p:nvPicPr>
          <p:cNvPr id="65" name="내용 개체 틀 12" descr="팔레트 단색으로 채워진">
            <a:extLst>
              <a:ext uri="{FF2B5EF4-FFF2-40B4-BE49-F238E27FC236}">
                <a16:creationId xmlns:a16="http://schemas.microsoft.com/office/drawing/2014/main" id="{2893F027-D740-A947-B616-589D746E6AF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302803" y="5036365"/>
            <a:ext cx="254000" cy="254000"/>
          </a:xfrm>
          <a:prstGeom prst="rect">
            <a:avLst/>
          </a:prstGeom>
        </p:spPr>
      </p:pic>
      <p:pic>
        <p:nvPicPr>
          <p:cNvPr id="66" name="내용 개체 틀 12" descr="팔레트 단색으로 채워진">
            <a:extLst>
              <a:ext uri="{FF2B5EF4-FFF2-40B4-BE49-F238E27FC236}">
                <a16:creationId xmlns:a16="http://schemas.microsoft.com/office/drawing/2014/main" id="{199837C7-C8FB-3A4A-A4A9-DD3BF19F49F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302803" y="5264965"/>
            <a:ext cx="254000" cy="254000"/>
          </a:xfrm>
          <a:prstGeom prst="rect">
            <a:avLst/>
          </a:prstGeom>
        </p:spPr>
      </p:pic>
      <p:sp>
        <p:nvSpPr>
          <p:cNvPr id="63" name="타원 62">
            <a:extLst>
              <a:ext uri="{FF2B5EF4-FFF2-40B4-BE49-F238E27FC236}">
                <a16:creationId xmlns:a16="http://schemas.microsoft.com/office/drawing/2014/main" id="{88F76680-C7C3-D78B-D1BD-3C58090EFFFD}"/>
              </a:ext>
            </a:extLst>
          </p:cNvPr>
          <p:cNvSpPr/>
          <p:nvPr/>
        </p:nvSpPr>
        <p:spPr>
          <a:xfrm>
            <a:off x="1631852" y="129332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타원 63">
            <a:extLst>
              <a:ext uri="{FF2B5EF4-FFF2-40B4-BE49-F238E27FC236}">
                <a16:creationId xmlns:a16="http://schemas.microsoft.com/office/drawing/2014/main" id="{D3C51736-37AF-8793-D0C7-BEAEB6628997}"/>
              </a:ext>
            </a:extLst>
          </p:cNvPr>
          <p:cNvSpPr/>
          <p:nvPr/>
        </p:nvSpPr>
        <p:spPr>
          <a:xfrm>
            <a:off x="2480465" y="178387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7" name="타원 66">
            <a:extLst>
              <a:ext uri="{FF2B5EF4-FFF2-40B4-BE49-F238E27FC236}">
                <a16:creationId xmlns:a16="http://schemas.microsoft.com/office/drawing/2014/main" id="{5C7E2DED-47EE-80D0-4DDA-73510F4C0AEE}"/>
              </a:ext>
            </a:extLst>
          </p:cNvPr>
          <p:cNvSpPr/>
          <p:nvPr/>
        </p:nvSpPr>
        <p:spPr>
          <a:xfrm>
            <a:off x="2000414" y="206816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8" name="타원 67">
            <a:extLst>
              <a:ext uri="{FF2B5EF4-FFF2-40B4-BE49-F238E27FC236}">
                <a16:creationId xmlns:a16="http://schemas.microsoft.com/office/drawing/2014/main" id="{EF9900EB-3F8B-4E7C-6565-BD4BCB980417}"/>
              </a:ext>
            </a:extLst>
          </p:cNvPr>
          <p:cNvSpPr/>
          <p:nvPr/>
        </p:nvSpPr>
        <p:spPr>
          <a:xfrm>
            <a:off x="2419460" y="493578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9" name="타원 68">
            <a:extLst>
              <a:ext uri="{FF2B5EF4-FFF2-40B4-BE49-F238E27FC236}">
                <a16:creationId xmlns:a16="http://schemas.microsoft.com/office/drawing/2014/main" id="{A794EE0C-96C8-A1E3-4009-83F2720CB10C}"/>
              </a:ext>
            </a:extLst>
          </p:cNvPr>
          <p:cNvSpPr/>
          <p:nvPr/>
        </p:nvSpPr>
        <p:spPr>
          <a:xfrm>
            <a:off x="3993107" y="595977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4038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5119258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목록 조회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8126712"/>
              </p:ext>
            </p:extLst>
          </p:nvPr>
        </p:nvGraphicFramePr>
        <p:xfrm>
          <a:off x="9201565" y="1616809"/>
          <a:ext cx="2891617" cy="44843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연결된 데이터 소스 목록을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list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형태로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추가 버튼을 클릭하여 데이터 소스를 생성할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(DATA-2-1)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8" name="표 9">
            <a:extLst>
              <a:ext uri="{FF2B5EF4-FFF2-40B4-BE49-F238E27FC236}">
                <a16:creationId xmlns:a16="http://schemas.microsoft.com/office/drawing/2014/main" id="{B1832FD5-E3C3-0A44-BF0A-D4EA6E74C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93777"/>
              </p:ext>
            </p:extLst>
          </p:nvPr>
        </p:nvGraphicFramePr>
        <p:xfrm>
          <a:off x="1934865" y="1954794"/>
          <a:ext cx="6758226" cy="64726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데이터베이스</a:t>
                      </a:r>
                      <a:r>
                        <a:rPr lang="en-US" altLang="ko-Kore-KR" sz="1200" dirty="0"/>
                        <a:t>1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R" altLang="en-US" sz="1200" dirty="0"/>
                        <a:t>데이터베이스</a:t>
                      </a:r>
                      <a:r>
                        <a:rPr lang="en-US" altLang="ko-KR" sz="1200" dirty="0"/>
                        <a:t>2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데이터</a:t>
            </a:r>
            <a:r>
              <a:rPr lang="ko-KR" altLang="en-US" dirty="0"/>
              <a:t> 소스 목록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7C6C602F-D0F6-8541-83AA-F3ECAF19260C}"/>
              </a:ext>
            </a:extLst>
          </p:cNvPr>
          <p:cNvGrpSpPr/>
          <p:nvPr/>
        </p:nvGrpSpPr>
        <p:grpSpPr>
          <a:xfrm>
            <a:off x="1732436" y="1349677"/>
            <a:ext cx="7163085" cy="366215"/>
            <a:chOff x="2878201" y="1359844"/>
            <a:chExt cx="7163085" cy="366215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D396C39B-05CD-144C-B0DF-95F4AB9C972F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1955CF-171E-B943-BE0E-C12A661F4DD0}"/>
                </a:ext>
              </a:extLst>
            </p:cNvPr>
            <p:cNvSpPr txBox="1"/>
            <p:nvPr/>
          </p:nvSpPr>
          <p:spPr>
            <a:xfrm>
              <a:off x="2907688" y="1495227"/>
              <a:ext cx="80182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데이터 소스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id="{E98B86F6-CD06-7746-8E9C-7BA890DA1E9E}"/>
              </a:ext>
            </a:extLst>
          </p:cNvPr>
          <p:cNvSpPr/>
          <p:nvPr/>
        </p:nvSpPr>
        <p:spPr>
          <a:xfrm>
            <a:off x="8575807" y="140142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r>
              <a:rPr lang="en-US" altLang="ko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-1-1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endParaRPr lang="ko-Kore-KR" altLang="en-US" dirty="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E784090D-1909-CF45-B85D-71AE7ADEA29D}"/>
              </a:ext>
            </a:extLst>
          </p:cNvPr>
          <p:cNvSpPr/>
          <p:nvPr/>
        </p:nvSpPr>
        <p:spPr>
          <a:xfrm>
            <a:off x="95052" y="135235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위젯 </a:t>
            </a:r>
            <a:r>
              <a:rPr kumimoji="1"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CA907D9F-3453-BD4C-A405-596D7EBEEFE9}"/>
              </a:ext>
            </a:extLst>
          </p:cNvPr>
          <p:cNvSpPr/>
          <p:nvPr/>
        </p:nvSpPr>
        <p:spPr>
          <a:xfrm>
            <a:off x="95052" y="110152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대시보드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D1667584-F9B6-6C4F-8656-2E499938DC0C}"/>
              </a:ext>
            </a:extLst>
          </p:cNvPr>
          <p:cNvSpPr/>
          <p:nvPr/>
        </p:nvSpPr>
        <p:spPr>
          <a:xfrm>
            <a:off x="95052" y="1610669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데이터</a:t>
            </a:r>
            <a:r>
              <a:rPr kumimoji="1" lang="en-US" altLang="ko-KR" sz="1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  </a:t>
            </a:r>
            <a:r>
              <a:rPr kumimoji="1" lang="en-US" altLang="ko-Kore-KR" sz="1000" dirty="0">
                <a:solidFill>
                  <a:schemeClr val="bg1"/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15F56FD9-9AA2-0221-B9E0-61F6BAEC5973}"/>
              </a:ext>
            </a:extLst>
          </p:cNvPr>
          <p:cNvSpPr/>
          <p:nvPr/>
        </p:nvSpPr>
        <p:spPr>
          <a:xfrm>
            <a:off x="1834281" y="186777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1ED14B8F-5071-AED5-B023-DE1FE3230D4B}"/>
              </a:ext>
            </a:extLst>
          </p:cNvPr>
          <p:cNvSpPr/>
          <p:nvPr/>
        </p:nvSpPr>
        <p:spPr>
          <a:xfrm>
            <a:off x="8429829" y="131805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88993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4517031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데이터소스 상세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6011893"/>
              </p:ext>
            </p:extLst>
          </p:nvPr>
        </p:nvGraphicFramePr>
        <p:xfrm>
          <a:off x="9201565" y="1616809"/>
          <a:ext cx="2891617" cy="47513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목록 버튼을 클릭하여 데이터소스 목록 페이지로 돌아갈 수 있다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.(DATA-1-1)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해당 데이터소스 </a:t>
                      </a: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타입별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icon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과 </a:t>
                      </a: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데이터소스명을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목록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해당 데이터소스에서 가져올 수 있는 데이터 목록을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해당 데이터소스 내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쿼리 편집기를 이용해 생성된 데이터셋 목록을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 생성 버튼을 클릭하여 새로운 데이터셋을 만들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(DATA-3)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템플릿 추천 버튼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템플릿 추천 팝업을 활성화 시킨다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(RECOMMEND-1)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데이터</a:t>
            </a:r>
            <a:r>
              <a:rPr lang="ko-KR" altLang="en-US" dirty="0"/>
              <a:t> 소스 상세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r>
              <a:rPr lang="en-US" altLang="ko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-1-2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endParaRPr lang="ko-Kore-KR" altLang="en-US" dirty="0"/>
          </a:p>
        </p:txBody>
      </p:sp>
      <p:graphicFrame>
        <p:nvGraphicFramePr>
          <p:cNvPr id="21" name="표 9">
            <a:extLst>
              <a:ext uri="{FF2B5EF4-FFF2-40B4-BE49-F238E27FC236}">
                <a16:creationId xmlns:a16="http://schemas.microsoft.com/office/drawing/2014/main" id="{DC1DFC67-9C80-D84B-976D-B91CB2D289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705521"/>
              </p:ext>
            </p:extLst>
          </p:nvPr>
        </p:nvGraphicFramePr>
        <p:xfrm>
          <a:off x="1813565" y="1727636"/>
          <a:ext cx="6758226" cy="2306110"/>
        </p:xfrm>
        <a:graphic>
          <a:graphicData uri="http://schemas.openxmlformats.org/drawingml/2006/table">
            <a:tbl>
              <a:tblPr firstRow="1">
                <a:tableStyleId>{F2DE63D5-997A-4646-A377-4702673A728D}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39703">
                <a:tc>
                  <a:txBody>
                    <a:bodyPr/>
                    <a:lstStyle/>
                    <a:p>
                      <a:r>
                        <a:rPr lang="ko-KR" altLang="en-US" sz="1200" dirty="0"/>
                        <a:t>데이터 목록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966407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22" name="Google Shape;2970;p25">
            <a:extLst>
              <a:ext uri="{FF2B5EF4-FFF2-40B4-BE49-F238E27FC236}">
                <a16:creationId xmlns:a16="http://schemas.microsoft.com/office/drawing/2014/main" id="{D62D5589-86DB-C249-9B66-42F9434D3B70}"/>
              </a:ext>
            </a:extLst>
          </p:cNvPr>
          <p:cNvSpPr/>
          <p:nvPr/>
        </p:nvSpPr>
        <p:spPr>
          <a:xfrm>
            <a:off x="19668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970;p25">
            <a:extLst>
              <a:ext uri="{FF2B5EF4-FFF2-40B4-BE49-F238E27FC236}">
                <a16:creationId xmlns:a16="http://schemas.microsoft.com/office/drawing/2014/main" id="{DD193E8C-815D-0F4A-BF32-E1631E64F5AD}"/>
              </a:ext>
            </a:extLst>
          </p:cNvPr>
          <p:cNvSpPr/>
          <p:nvPr/>
        </p:nvSpPr>
        <p:spPr>
          <a:xfrm>
            <a:off x="35543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970;p25">
            <a:extLst>
              <a:ext uri="{FF2B5EF4-FFF2-40B4-BE49-F238E27FC236}">
                <a16:creationId xmlns:a16="http://schemas.microsoft.com/office/drawing/2014/main" id="{5B37F693-36CC-B244-AC90-206BC14FD570}"/>
              </a:ext>
            </a:extLst>
          </p:cNvPr>
          <p:cNvSpPr/>
          <p:nvPr/>
        </p:nvSpPr>
        <p:spPr>
          <a:xfrm>
            <a:off x="51926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970;p25">
            <a:extLst>
              <a:ext uri="{FF2B5EF4-FFF2-40B4-BE49-F238E27FC236}">
                <a16:creationId xmlns:a16="http://schemas.microsoft.com/office/drawing/2014/main" id="{FEFDF974-7FAC-4F46-89F6-0CFD3987D943}"/>
              </a:ext>
            </a:extLst>
          </p:cNvPr>
          <p:cNvSpPr/>
          <p:nvPr/>
        </p:nvSpPr>
        <p:spPr>
          <a:xfrm>
            <a:off x="67928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970;p25">
            <a:extLst>
              <a:ext uri="{FF2B5EF4-FFF2-40B4-BE49-F238E27FC236}">
                <a16:creationId xmlns:a16="http://schemas.microsoft.com/office/drawing/2014/main" id="{21B96E29-ACD5-C045-8378-75FDFBA0BE54}"/>
              </a:ext>
            </a:extLst>
          </p:cNvPr>
          <p:cNvSpPr/>
          <p:nvPr/>
        </p:nvSpPr>
        <p:spPr>
          <a:xfrm>
            <a:off x="19668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970;p25">
            <a:extLst>
              <a:ext uri="{FF2B5EF4-FFF2-40B4-BE49-F238E27FC236}">
                <a16:creationId xmlns:a16="http://schemas.microsoft.com/office/drawing/2014/main" id="{3B32B9B7-9138-8D4F-850A-57BFFBEFA7CB}"/>
              </a:ext>
            </a:extLst>
          </p:cNvPr>
          <p:cNvSpPr/>
          <p:nvPr/>
        </p:nvSpPr>
        <p:spPr>
          <a:xfrm>
            <a:off x="35543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970;p25">
            <a:extLst>
              <a:ext uri="{FF2B5EF4-FFF2-40B4-BE49-F238E27FC236}">
                <a16:creationId xmlns:a16="http://schemas.microsoft.com/office/drawing/2014/main" id="{DD4764D5-6D08-7D41-AB87-9BFF21FA17B3}"/>
              </a:ext>
            </a:extLst>
          </p:cNvPr>
          <p:cNvSpPr/>
          <p:nvPr/>
        </p:nvSpPr>
        <p:spPr>
          <a:xfrm>
            <a:off x="51926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2970;p25">
            <a:extLst>
              <a:ext uri="{FF2B5EF4-FFF2-40B4-BE49-F238E27FC236}">
                <a16:creationId xmlns:a16="http://schemas.microsoft.com/office/drawing/2014/main" id="{A2E37D46-2D66-954A-B50E-0493B6F45125}"/>
              </a:ext>
            </a:extLst>
          </p:cNvPr>
          <p:cNvSpPr/>
          <p:nvPr/>
        </p:nvSpPr>
        <p:spPr>
          <a:xfrm>
            <a:off x="67928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2970;p25">
            <a:extLst>
              <a:ext uri="{FF2B5EF4-FFF2-40B4-BE49-F238E27FC236}">
                <a16:creationId xmlns:a16="http://schemas.microsoft.com/office/drawing/2014/main" id="{91E8C8B6-2221-CA47-B6D9-2421C8255D14}"/>
              </a:ext>
            </a:extLst>
          </p:cNvPr>
          <p:cNvSpPr/>
          <p:nvPr/>
        </p:nvSpPr>
        <p:spPr>
          <a:xfrm>
            <a:off x="1966878" y="34503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2970;p25">
            <a:extLst>
              <a:ext uri="{FF2B5EF4-FFF2-40B4-BE49-F238E27FC236}">
                <a16:creationId xmlns:a16="http://schemas.microsoft.com/office/drawing/2014/main" id="{481F9D91-1B0C-C248-87F8-B0976CD4D682}"/>
              </a:ext>
            </a:extLst>
          </p:cNvPr>
          <p:cNvSpPr/>
          <p:nvPr/>
        </p:nvSpPr>
        <p:spPr>
          <a:xfrm>
            <a:off x="3554378" y="34503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	</a:t>
            </a: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3" name="표 9">
            <a:extLst>
              <a:ext uri="{FF2B5EF4-FFF2-40B4-BE49-F238E27FC236}">
                <a16:creationId xmlns:a16="http://schemas.microsoft.com/office/drawing/2014/main" id="{32650136-9178-B644-B231-B036EF18AD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496321"/>
              </p:ext>
            </p:extLst>
          </p:nvPr>
        </p:nvGraphicFramePr>
        <p:xfrm>
          <a:off x="1813565" y="4360249"/>
          <a:ext cx="6758226" cy="2018985"/>
        </p:xfrm>
        <a:graphic>
          <a:graphicData uri="http://schemas.openxmlformats.org/drawingml/2006/table">
            <a:tbl>
              <a:tblPr firstRow="1">
                <a:tableStyleId>{F2DE63D5-997A-4646-A377-4702673A728D}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60838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658147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44" name="Google Shape;2970;p25">
            <a:extLst>
              <a:ext uri="{FF2B5EF4-FFF2-40B4-BE49-F238E27FC236}">
                <a16:creationId xmlns:a16="http://schemas.microsoft.com/office/drawing/2014/main" id="{90A64E16-3BC4-854C-9DF8-F309166E5CCE}"/>
              </a:ext>
            </a:extLst>
          </p:cNvPr>
          <p:cNvSpPr/>
          <p:nvPr/>
        </p:nvSpPr>
        <p:spPr>
          <a:xfrm>
            <a:off x="1966878" y="4872077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모서리가 둥근 직사각형 44">
            <a:extLst>
              <a:ext uri="{FF2B5EF4-FFF2-40B4-BE49-F238E27FC236}">
                <a16:creationId xmlns:a16="http://schemas.microsoft.com/office/drawing/2014/main" id="{6F28F21C-6520-1242-850B-E7DE502DB62C}"/>
              </a:ext>
            </a:extLst>
          </p:cNvPr>
          <p:cNvSpPr/>
          <p:nvPr/>
        </p:nvSpPr>
        <p:spPr>
          <a:xfrm>
            <a:off x="8227260" y="4400222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C4EA3FAF-AF6D-4C47-AC0E-3EDA669EF2FD}"/>
              </a:ext>
            </a:extLst>
          </p:cNvPr>
          <p:cNvGrpSpPr/>
          <p:nvPr/>
        </p:nvGrpSpPr>
        <p:grpSpPr>
          <a:xfrm>
            <a:off x="1732436" y="1260226"/>
            <a:ext cx="6924547" cy="366215"/>
            <a:chOff x="2878201" y="1359844"/>
            <a:chExt cx="6924547" cy="366215"/>
          </a:xfrm>
        </p:grpSpPr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5C080652-7315-DE4C-8B1C-67907FC5D6F1}"/>
                </a:ext>
              </a:extLst>
            </p:cNvPr>
            <p:cNvSpPr/>
            <p:nvPr/>
          </p:nvSpPr>
          <p:spPr>
            <a:xfrm>
              <a:off x="2878201" y="1359844"/>
              <a:ext cx="6924547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386B9E6-559F-B346-8ABB-CA27DC7B4E21}"/>
                </a:ext>
              </a:extLst>
            </p:cNvPr>
            <p:cNvSpPr txBox="1"/>
            <p:nvPr/>
          </p:nvSpPr>
          <p:spPr>
            <a:xfrm>
              <a:off x="2907688" y="1495227"/>
              <a:ext cx="16225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                 데이터베이스</a:t>
              </a:r>
              <a:r>
                <a:rPr kumimoji="1" lang="en-US" altLang="ko-KR" sz="900" dirty="0">
                  <a:latin typeface="+mn-ea"/>
                </a:rPr>
                <a:t>1</a:t>
              </a:r>
            </a:p>
          </p:txBody>
        </p:sp>
      </p:grp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5AB7CE50-5DBC-A940-B366-255EB06BCF44}"/>
              </a:ext>
            </a:extLst>
          </p:cNvPr>
          <p:cNvSpPr/>
          <p:nvPr/>
        </p:nvSpPr>
        <p:spPr>
          <a:xfrm>
            <a:off x="95052" y="135235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위젯 </a:t>
            </a:r>
            <a:r>
              <a:rPr kumimoji="1"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DD4E93D0-E732-1C4C-A3DB-204960252A44}"/>
              </a:ext>
            </a:extLst>
          </p:cNvPr>
          <p:cNvSpPr/>
          <p:nvPr/>
        </p:nvSpPr>
        <p:spPr>
          <a:xfrm>
            <a:off x="95052" y="110152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대시보드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E70FD9BD-864F-3E40-A7E6-602A82B2A817}"/>
              </a:ext>
            </a:extLst>
          </p:cNvPr>
          <p:cNvSpPr/>
          <p:nvPr/>
        </p:nvSpPr>
        <p:spPr>
          <a:xfrm>
            <a:off x="95052" y="1610669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데이터</a:t>
            </a:r>
            <a:r>
              <a:rPr kumimoji="1" lang="en-US" altLang="ko-KR" sz="1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  </a:t>
            </a:r>
            <a:r>
              <a:rPr kumimoji="1" lang="en-US" altLang="ko-Kore-KR" sz="1000" dirty="0">
                <a:solidFill>
                  <a:schemeClr val="bg1"/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5" name="내용 개체 틀 19" descr="햄버거 메뉴 아이콘 단색으로 채워진">
            <a:extLst>
              <a:ext uri="{FF2B5EF4-FFF2-40B4-BE49-F238E27FC236}">
                <a16:creationId xmlns:a16="http://schemas.microsoft.com/office/drawing/2014/main" id="{BB1853FF-F17F-F143-9B8F-155D8B5C0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09373" y="1318893"/>
            <a:ext cx="254000" cy="254000"/>
          </a:xfrm>
          <a:prstGeom prst="rect">
            <a:avLst/>
          </a:prstGeom>
        </p:spPr>
      </p:pic>
      <p:pic>
        <p:nvPicPr>
          <p:cNvPr id="41" name="내용 개체 틀 14">
            <a:extLst>
              <a:ext uri="{FF2B5EF4-FFF2-40B4-BE49-F238E27FC236}">
                <a16:creationId xmlns:a16="http://schemas.microsoft.com/office/drawing/2014/main" id="{E3CF12D5-0067-724D-AF3B-8B05AAD77D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3516" y="1370283"/>
            <a:ext cx="324000" cy="199800"/>
          </a:xfrm>
          <a:prstGeom prst="rect">
            <a:avLst/>
          </a:prstGeom>
        </p:spPr>
      </p:pic>
      <p:sp>
        <p:nvSpPr>
          <p:cNvPr id="49" name="타원 48">
            <a:extLst>
              <a:ext uri="{FF2B5EF4-FFF2-40B4-BE49-F238E27FC236}">
                <a16:creationId xmlns:a16="http://schemas.microsoft.com/office/drawing/2014/main" id="{DBD641B9-3C33-15B0-E954-70ADBCA4363F}"/>
              </a:ext>
            </a:extLst>
          </p:cNvPr>
          <p:cNvSpPr/>
          <p:nvPr/>
        </p:nvSpPr>
        <p:spPr>
          <a:xfrm>
            <a:off x="1667782" y="121769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타원 49">
            <a:extLst>
              <a:ext uri="{FF2B5EF4-FFF2-40B4-BE49-F238E27FC236}">
                <a16:creationId xmlns:a16="http://schemas.microsoft.com/office/drawing/2014/main" id="{74406337-3296-9E09-3008-A029BCCFB2F3}"/>
              </a:ext>
            </a:extLst>
          </p:cNvPr>
          <p:cNvSpPr/>
          <p:nvPr/>
        </p:nvSpPr>
        <p:spPr>
          <a:xfrm>
            <a:off x="2081925" y="122116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타원 50">
            <a:extLst>
              <a:ext uri="{FF2B5EF4-FFF2-40B4-BE49-F238E27FC236}">
                <a16:creationId xmlns:a16="http://schemas.microsoft.com/office/drawing/2014/main" id="{3855E212-E94C-25FE-B259-B9B3668210A1}"/>
              </a:ext>
            </a:extLst>
          </p:cNvPr>
          <p:cNvSpPr/>
          <p:nvPr/>
        </p:nvSpPr>
        <p:spPr>
          <a:xfrm>
            <a:off x="1661339" y="160257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3" name="타원 52">
            <a:extLst>
              <a:ext uri="{FF2B5EF4-FFF2-40B4-BE49-F238E27FC236}">
                <a16:creationId xmlns:a16="http://schemas.microsoft.com/office/drawing/2014/main" id="{5AF19EA2-DB08-B01A-A2FE-23A091B7F3C1}"/>
              </a:ext>
            </a:extLst>
          </p:cNvPr>
          <p:cNvSpPr/>
          <p:nvPr/>
        </p:nvSpPr>
        <p:spPr>
          <a:xfrm>
            <a:off x="1733448" y="425940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타원 53">
            <a:extLst>
              <a:ext uri="{FF2B5EF4-FFF2-40B4-BE49-F238E27FC236}">
                <a16:creationId xmlns:a16="http://schemas.microsoft.com/office/drawing/2014/main" id="{AE959E98-F0C6-536D-288B-B76505B997EC}"/>
              </a:ext>
            </a:extLst>
          </p:cNvPr>
          <p:cNvSpPr/>
          <p:nvPr/>
        </p:nvSpPr>
        <p:spPr>
          <a:xfrm>
            <a:off x="8126676" y="429872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모서리가 둥근 직사각형 54">
            <a:extLst>
              <a:ext uri="{FF2B5EF4-FFF2-40B4-BE49-F238E27FC236}">
                <a16:creationId xmlns:a16="http://schemas.microsoft.com/office/drawing/2014/main" id="{AE699E99-AAD1-13EF-53A4-A220C41D9E44}"/>
              </a:ext>
            </a:extLst>
          </p:cNvPr>
          <p:cNvSpPr/>
          <p:nvPr/>
        </p:nvSpPr>
        <p:spPr>
          <a:xfrm>
            <a:off x="8342715" y="1325874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6" name="타원 55">
            <a:extLst>
              <a:ext uri="{FF2B5EF4-FFF2-40B4-BE49-F238E27FC236}">
                <a16:creationId xmlns:a16="http://schemas.microsoft.com/office/drawing/2014/main" id="{AA355AFB-B526-725D-EBA1-02BE28B9BC12}"/>
              </a:ext>
            </a:extLst>
          </p:cNvPr>
          <p:cNvSpPr/>
          <p:nvPr/>
        </p:nvSpPr>
        <p:spPr>
          <a:xfrm>
            <a:off x="8239691" y="125843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6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99887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6967441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연결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타입설정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0595162"/>
              </p:ext>
            </p:extLst>
          </p:nvPr>
        </p:nvGraphicFramePr>
        <p:xfrm>
          <a:off x="9201565" y="1616809"/>
          <a:ext cx="2891617" cy="47632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연결 가능한 데이터 소스 타입 목록을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데이터소스 타입 컴포넌트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아이콘과 데이터소스 타입명을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선택된 데이터소스 타입이 존재할 경우 다음 버튼을 클릭하여 연결정보 입력 페이지로 이동한다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.(DATA-2-2)</a:t>
                      </a:r>
                      <a:endParaRPr lang="ko-KR" altLang="en-US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9DC1514-4FA6-AD43-858C-0D9D9AA279D1}"/>
              </a:ext>
            </a:extLst>
          </p:cNvPr>
          <p:cNvSpPr/>
          <p:nvPr/>
        </p:nvSpPr>
        <p:spPr>
          <a:xfrm>
            <a:off x="95052" y="135235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위젯 </a:t>
            </a:r>
            <a:r>
              <a:rPr kumimoji="1"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506B7FC-7454-9D42-8A31-D18E65FF1685}"/>
              </a:ext>
            </a:extLst>
          </p:cNvPr>
          <p:cNvSpPr/>
          <p:nvPr/>
        </p:nvSpPr>
        <p:spPr>
          <a:xfrm>
            <a:off x="95052" y="110152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대시보드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E5BB1921-45C4-8C41-A8BE-F826319A2B3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데이터</a:t>
            </a:r>
            <a:r>
              <a:rPr lang="ko-KR" altLang="en-US" dirty="0"/>
              <a:t>소스 연결 </a:t>
            </a:r>
            <a:r>
              <a:rPr lang="en-US" altLang="ko-KR" dirty="0"/>
              <a:t>–</a:t>
            </a:r>
            <a:r>
              <a:rPr lang="ko-KR" altLang="en-US" dirty="0"/>
              <a:t> 타입 설정</a:t>
            </a:r>
            <a:endParaRPr lang="ko-Kore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902E94EB-D831-A04E-B227-AD3A2E44A194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B7F63D3F-F261-774A-9F33-3BEBACB7A4D4}"/>
              </a:ext>
            </a:extLst>
          </p:cNvPr>
          <p:cNvGrpSpPr/>
          <p:nvPr/>
        </p:nvGrpSpPr>
        <p:grpSpPr>
          <a:xfrm>
            <a:off x="1732436" y="1349677"/>
            <a:ext cx="7163085" cy="366215"/>
            <a:chOff x="2878201" y="1359844"/>
            <a:chExt cx="7163085" cy="366215"/>
          </a:xfrm>
        </p:grpSpPr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4CA11723-2BB4-A2A4-E8B3-22C1FDA6FB54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D6D8390-C970-8C5F-F223-65067A40F7B9}"/>
                </a:ext>
              </a:extLst>
            </p:cNvPr>
            <p:cNvSpPr txBox="1"/>
            <p:nvPr/>
          </p:nvSpPr>
          <p:spPr>
            <a:xfrm>
              <a:off x="2907688" y="1495227"/>
              <a:ext cx="208903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 err="1">
                  <a:latin typeface="+mn-ea"/>
                </a:rPr>
                <a:t>데이터소스</a:t>
              </a:r>
              <a:r>
                <a:rPr kumimoji="1" lang="ko-KR" altLang="en-US" sz="900" dirty="0">
                  <a:latin typeface="+mn-ea"/>
                </a:rPr>
                <a:t> 연결 </a:t>
              </a:r>
              <a:r>
                <a:rPr kumimoji="1" lang="en-US" altLang="ko-KR" sz="900" dirty="0">
                  <a:latin typeface="+mn-ea"/>
                </a:rPr>
                <a:t>–</a:t>
              </a:r>
              <a:r>
                <a:rPr kumimoji="1" lang="ko-KR" altLang="en-US" sz="900" dirty="0">
                  <a:latin typeface="+mn-ea"/>
                </a:rPr>
                <a:t> </a:t>
              </a:r>
              <a:r>
                <a:rPr kumimoji="1" lang="en-US" altLang="ko-KR" sz="900" dirty="0">
                  <a:latin typeface="+mn-ea"/>
                </a:rPr>
                <a:t>step01. </a:t>
              </a:r>
              <a:r>
                <a:rPr kumimoji="1" lang="ko-KR" altLang="en-US" sz="900" dirty="0">
                  <a:latin typeface="+mn-ea"/>
                </a:rPr>
                <a:t>타입 설정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53" name="Google Shape;2969;p25">
            <a:extLst>
              <a:ext uri="{FF2B5EF4-FFF2-40B4-BE49-F238E27FC236}">
                <a16:creationId xmlns:a16="http://schemas.microsoft.com/office/drawing/2014/main" id="{B4883FF1-C2AF-1B1D-B4D2-EF7F6597331D}"/>
              </a:ext>
            </a:extLst>
          </p:cNvPr>
          <p:cNvGrpSpPr/>
          <p:nvPr/>
        </p:nvGrpSpPr>
        <p:grpSpPr>
          <a:xfrm>
            <a:off x="1993853" y="2004790"/>
            <a:ext cx="1043921" cy="1506036"/>
            <a:chOff x="1143461" y="3221411"/>
            <a:chExt cx="486000" cy="677401"/>
          </a:xfrm>
        </p:grpSpPr>
        <p:sp>
          <p:nvSpPr>
            <p:cNvPr id="126" name="Google Shape;2970;p25">
              <a:extLst>
                <a:ext uri="{FF2B5EF4-FFF2-40B4-BE49-F238E27FC236}">
                  <a16:creationId xmlns:a16="http://schemas.microsoft.com/office/drawing/2014/main" id="{71D73824-A243-E85F-3ABC-B419BA7C442A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27" name="Google Shape;2971;p25">
              <a:extLst>
                <a:ext uri="{FF2B5EF4-FFF2-40B4-BE49-F238E27FC236}">
                  <a16:creationId xmlns:a16="http://schemas.microsoft.com/office/drawing/2014/main" id="{DE658E65-BFA8-1508-EFD9-C3B135777871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31" name="Google Shape;2972;p25">
                <a:extLst>
                  <a:ext uri="{FF2B5EF4-FFF2-40B4-BE49-F238E27FC236}">
                    <a16:creationId xmlns:a16="http://schemas.microsoft.com/office/drawing/2014/main" id="{E7046F6E-B301-A90B-1D44-18A9C99D6506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11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32" name="Google Shape;2973;p25">
                <a:extLst>
                  <a:ext uri="{FF2B5EF4-FFF2-40B4-BE49-F238E27FC236}">
                    <a16:creationId xmlns:a16="http://schemas.microsoft.com/office/drawing/2014/main" id="{5500104C-A57B-E08A-21AB-9873C2A4AD34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11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MySql</a:t>
                </a:r>
                <a:endParaRPr sz="11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28" name="Google Shape;2974;p25">
              <a:extLst>
                <a:ext uri="{FF2B5EF4-FFF2-40B4-BE49-F238E27FC236}">
                  <a16:creationId xmlns:a16="http://schemas.microsoft.com/office/drawing/2014/main" id="{39775797-82DD-A522-3CE5-4862C1279D5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29" name="Google Shape;2975;p25">
                <a:extLst>
                  <a:ext uri="{FF2B5EF4-FFF2-40B4-BE49-F238E27FC236}">
                    <a16:creationId xmlns:a16="http://schemas.microsoft.com/office/drawing/2014/main" id="{1B3AE7F3-E832-A15A-1CDC-7B9744067C36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0" name="Google Shape;2976;p25">
                <a:extLst>
                  <a:ext uri="{FF2B5EF4-FFF2-40B4-BE49-F238E27FC236}">
                    <a16:creationId xmlns:a16="http://schemas.microsoft.com/office/drawing/2014/main" id="{DA7528BD-D8C2-4B00-41B8-6ED648ADEB62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54" name="Google Shape;2969;p25">
            <a:extLst>
              <a:ext uri="{FF2B5EF4-FFF2-40B4-BE49-F238E27FC236}">
                <a16:creationId xmlns:a16="http://schemas.microsoft.com/office/drawing/2014/main" id="{9DCDA446-15BE-47B5-9A35-DA2625F6AAD1}"/>
              </a:ext>
            </a:extLst>
          </p:cNvPr>
          <p:cNvGrpSpPr/>
          <p:nvPr/>
        </p:nvGrpSpPr>
        <p:grpSpPr>
          <a:xfrm>
            <a:off x="3330986" y="1988353"/>
            <a:ext cx="1043921" cy="1506036"/>
            <a:chOff x="1143461" y="3221411"/>
            <a:chExt cx="486000" cy="67740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19" name="Google Shape;2970;p25">
              <a:extLst>
                <a:ext uri="{FF2B5EF4-FFF2-40B4-BE49-F238E27FC236}">
                  <a16:creationId xmlns:a16="http://schemas.microsoft.com/office/drawing/2014/main" id="{6DFD6B5D-4621-3684-73E2-A2D791C99267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20" name="Google Shape;2971;p25">
              <a:extLst>
                <a:ext uri="{FF2B5EF4-FFF2-40B4-BE49-F238E27FC236}">
                  <a16:creationId xmlns:a16="http://schemas.microsoft.com/office/drawing/2014/main" id="{7B4E9D9E-45A8-39FF-5D6E-B57A8A563C1C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124" name="Google Shape;2972;p25">
                <a:extLst>
                  <a:ext uri="{FF2B5EF4-FFF2-40B4-BE49-F238E27FC236}">
                    <a16:creationId xmlns:a16="http://schemas.microsoft.com/office/drawing/2014/main" id="{63A5E0F1-D29D-5D41-01BD-586C39782556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11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25" name="Google Shape;2973;p25">
                <a:extLst>
                  <a:ext uri="{FF2B5EF4-FFF2-40B4-BE49-F238E27FC236}">
                    <a16:creationId xmlns:a16="http://schemas.microsoft.com/office/drawing/2014/main" id="{C0E4A706-5BF3-A0FE-E45A-3E277B535900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11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MariaDB</a:t>
                </a:r>
                <a:endParaRPr sz="11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5" name="Google Shape;2969;p25">
            <a:extLst>
              <a:ext uri="{FF2B5EF4-FFF2-40B4-BE49-F238E27FC236}">
                <a16:creationId xmlns:a16="http://schemas.microsoft.com/office/drawing/2014/main" id="{650F025F-DA63-DA20-A14E-D278BC81DC39}"/>
              </a:ext>
            </a:extLst>
          </p:cNvPr>
          <p:cNvGrpSpPr/>
          <p:nvPr/>
        </p:nvGrpSpPr>
        <p:grpSpPr>
          <a:xfrm>
            <a:off x="4668120" y="1988353"/>
            <a:ext cx="1043921" cy="1506036"/>
            <a:chOff x="1143461" y="3221411"/>
            <a:chExt cx="486000" cy="677401"/>
          </a:xfrm>
        </p:grpSpPr>
        <p:sp>
          <p:nvSpPr>
            <p:cNvPr id="112" name="Google Shape;2970;p25">
              <a:extLst>
                <a:ext uri="{FF2B5EF4-FFF2-40B4-BE49-F238E27FC236}">
                  <a16:creationId xmlns:a16="http://schemas.microsoft.com/office/drawing/2014/main" id="{A60CE61D-7D8B-8F6B-6F3F-8BC7596DE75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13" name="Google Shape;2971;p25">
              <a:extLst>
                <a:ext uri="{FF2B5EF4-FFF2-40B4-BE49-F238E27FC236}">
                  <a16:creationId xmlns:a16="http://schemas.microsoft.com/office/drawing/2014/main" id="{D749CC8F-85E8-260E-A5B7-C057161CC0D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17" name="Google Shape;2972;p25">
                <a:extLst>
                  <a:ext uri="{FF2B5EF4-FFF2-40B4-BE49-F238E27FC236}">
                    <a16:creationId xmlns:a16="http://schemas.microsoft.com/office/drawing/2014/main" id="{73255BFB-FCBF-A782-3E5D-89438F52A180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11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18" name="Google Shape;2973;p25">
                <a:extLst>
                  <a:ext uri="{FF2B5EF4-FFF2-40B4-BE49-F238E27FC236}">
                    <a16:creationId xmlns:a16="http://schemas.microsoft.com/office/drawing/2014/main" id="{D456F4AF-797A-6D75-E273-4EECBDC302F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11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postgresql</a:t>
                </a:r>
                <a:endParaRPr sz="11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14" name="Google Shape;2974;p25">
              <a:extLst>
                <a:ext uri="{FF2B5EF4-FFF2-40B4-BE49-F238E27FC236}">
                  <a16:creationId xmlns:a16="http://schemas.microsoft.com/office/drawing/2014/main" id="{5D2BE82F-33EC-4FE4-05B5-24B6195C96E7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15" name="Google Shape;2975;p25">
                <a:extLst>
                  <a:ext uri="{FF2B5EF4-FFF2-40B4-BE49-F238E27FC236}">
                    <a16:creationId xmlns:a16="http://schemas.microsoft.com/office/drawing/2014/main" id="{21EB9A2A-86B4-D523-B7C5-90FDBB6D9EE0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6" name="Google Shape;2976;p25">
                <a:extLst>
                  <a:ext uri="{FF2B5EF4-FFF2-40B4-BE49-F238E27FC236}">
                    <a16:creationId xmlns:a16="http://schemas.microsoft.com/office/drawing/2014/main" id="{5F633ED7-DB5A-D234-3FE1-63ACD208FA91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56" name="Google Shape;2969;p25">
            <a:extLst>
              <a:ext uri="{FF2B5EF4-FFF2-40B4-BE49-F238E27FC236}">
                <a16:creationId xmlns:a16="http://schemas.microsoft.com/office/drawing/2014/main" id="{81079B28-DB99-9A46-A9AB-7180F818B6B7}"/>
              </a:ext>
            </a:extLst>
          </p:cNvPr>
          <p:cNvGrpSpPr/>
          <p:nvPr/>
        </p:nvGrpSpPr>
        <p:grpSpPr>
          <a:xfrm>
            <a:off x="6005254" y="1988353"/>
            <a:ext cx="1043921" cy="1506036"/>
            <a:chOff x="1143461" y="3221411"/>
            <a:chExt cx="486000" cy="677401"/>
          </a:xfrm>
        </p:grpSpPr>
        <p:sp>
          <p:nvSpPr>
            <p:cNvPr id="105" name="Google Shape;2970;p25">
              <a:extLst>
                <a:ext uri="{FF2B5EF4-FFF2-40B4-BE49-F238E27FC236}">
                  <a16:creationId xmlns:a16="http://schemas.microsoft.com/office/drawing/2014/main" id="{ABCD4346-4248-57C0-B41C-5BC282D22D6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06" name="Google Shape;2971;p25">
              <a:extLst>
                <a:ext uri="{FF2B5EF4-FFF2-40B4-BE49-F238E27FC236}">
                  <a16:creationId xmlns:a16="http://schemas.microsoft.com/office/drawing/2014/main" id="{2F2FA4B2-F749-6890-9A08-F620FF62A8F5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10" name="Google Shape;2972;p25">
                <a:extLst>
                  <a:ext uri="{FF2B5EF4-FFF2-40B4-BE49-F238E27FC236}">
                    <a16:creationId xmlns:a16="http://schemas.microsoft.com/office/drawing/2014/main" id="{F4EDCD62-0FF7-E15A-647A-8BADDFCD6D58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11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11" name="Google Shape;2973;p25">
                <a:extLst>
                  <a:ext uri="{FF2B5EF4-FFF2-40B4-BE49-F238E27FC236}">
                    <a16:creationId xmlns:a16="http://schemas.microsoft.com/office/drawing/2014/main" id="{AE3BF9E3-54DF-A6C7-FCAC-131FF64AB08F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11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Oraclel</a:t>
                </a:r>
                <a:endParaRPr sz="11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07" name="Google Shape;2974;p25">
              <a:extLst>
                <a:ext uri="{FF2B5EF4-FFF2-40B4-BE49-F238E27FC236}">
                  <a16:creationId xmlns:a16="http://schemas.microsoft.com/office/drawing/2014/main" id="{14C337AC-108F-1CA7-2AC1-4D0C0FAE604F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08" name="Google Shape;2975;p25">
                <a:extLst>
                  <a:ext uri="{FF2B5EF4-FFF2-40B4-BE49-F238E27FC236}">
                    <a16:creationId xmlns:a16="http://schemas.microsoft.com/office/drawing/2014/main" id="{9270AA95-C846-1679-490F-DB34921999CE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9" name="Google Shape;2976;p25">
                <a:extLst>
                  <a:ext uri="{FF2B5EF4-FFF2-40B4-BE49-F238E27FC236}">
                    <a16:creationId xmlns:a16="http://schemas.microsoft.com/office/drawing/2014/main" id="{06D7D46C-385D-C175-918D-29DAA9BF5838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57" name="Google Shape;2969;p25">
            <a:extLst>
              <a:ext uri="{FF2B5EF4-FFF2-40B4-BE49-F238E27FC236}">
                <a16:creationId xmlns:a16="http://schemas.microsoft.com/office/drawing/2014/main" id="{2A3E5E1A-1246-F806-3B26-667C945C2ACA}"/>
              </a:ext>
            </a:extLst>
          </p:cNvPr>
          <p:cNvGrpSpPr/>
          <p:nvPr/>
        </p:nvGrpSpPr>
        <p:grpSpPr>
          <a:xfrm>
            <a:off x="7342387" y="1988353"/>
            <a:ext cx="1043921" cy="1506036"/>
            <a:chOff x="1143461" y="3221411"/>
            <a:chExt cx="486000" cy="677401"/>
          </a:xfrm>
        </p:grpSpPr>
        <p:sp>
          <p:nvSpPr>
            <p:cNvPr id="98" name="Google Shape;2970;p25">
              <a:extLst>
                <a:ext uri="{FF2B5EF4-FFF2-40B4-BE49-F238E27FC236}">
                  <a16:creationId xmlns:a16="http://schemas.microsoft.com/office/drawing/2014/main" id="{BB5ED235-E3BA-934D-BCEC-FDF0E0C183CC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99" name="Google Shape;2971;p25">
              <a:extLst>
                <a:ext uri="{FF2B5EF4-FFF2-40B4-BE49-F238E27FC236}">
                  <a16:creationId xmlns:a16="http://schemas.microsoft.com/office/drawing/2014/main" id="{4AFE9FD0-BF58-843E-5AE5-EDE6288DDD0D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03" name="Google Shape;2972;p25">
                <a:extLst>
                  <a:ext uri="{FF2B5EF4-FFF2-40B4-BE49-F238E27FC236}">
                    <a16:creationId xmlns:a16="http://schemas.microsoft.com/office/drawing/2014/main" id="{2858EE69-0312-7775-95E1-33745B616402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11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04" name="Google Shape;2973;p25">
                <a:extLst>
                  <a:ext uri="{FF2B5EF4-FFF2-40B4-BE49-F238E27FC236}">
                    <a16:creationId xmlns:a16="http://schemas.microsoft.com/office/drawing/2014/main" id="{13ED317F-932F-4BCE-83A8-6DE0CF35303E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11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db2</a:t>
                </a:r>
                <a:endParaRPr sz="11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00" name="Google Shape;2974;p25">
              <a:extLst>
                <a:ext uri="{FF2B5EF4-FFF2-40B4-BE49-F238E27FC236}">
                  <a16:creationId xmlns:a16="http://schemas.microsoft.com/office/drawing/2014/main" id="{2570A218-0209-C9DA-E395-7517F5BD2FF6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01" name="Google Shape;2975;p25">
                <a:extLst>
                  <a:ext uri="{FF2B5EF4-FFF2-40B4-BE49-F238E27FC236}">
                    <a16:creationId xmlns:a16="http://schemas.microsoft.com/office/drawing/2014/main" id="{4E0A0ADA-8540-4962-3A0C-518DFA2EE02D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2" name="Google Shape;2976;p25">
                <a:extLst>
                  <a:ext uri="{FF2B5EF4-FFF2-40B4-BE49-F238E27FC236}">
                    <a16:creationId xmlns:a16="http://schemas.microsoft.com/office/drawing/2014/main" id="{EC562E75-3259-04DC-9A97-4082ACAE0F3A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58" name="Google Shape;2969;p25">
            <a:extLst>
              <a:ext uri="{FF2B5EF4-FFF2-40B4-BE49-F238E27FC236}">
                <a16:creationId xmlns:a16="http://schemas.microsoft.com/office/drawing/2014/main" id="{902B7194-896F-62EA-14E1-55017149816C}"/>
              </a:ext>
            </a:extLst>
          </p:cNvPr>
          <p:cNvGrpSpPr/>
          <p:nvPr/>
        </p:nvGrpSpPr>
        <p:grpSpPr>
          <a:xfrm>
            <a:off x="1993853" y="4074263"/>
            <a:ext cx="1043921" cy="1506036"/>
            <a:chOff x="1143461" y="3221411"/>
            <a:chExt cx="486000" cy="677401"/>
          </a:xfrm>
        </p:grpSpPr>
        <p:sp>
          <p:nvSpPr>
            <p:cNvPr id="91" name="Google Shape;2970;p25">
              <a:extLst>
                <a:ext uri="{FF2B5EF4-FFF2-40B4-BE49-F238E27FC236}">
                  <a16:creationId xmlns:a16="http://schemas.microsoft.com/office/drawing/2014/main" id="{4CB7ABDE-F9D9-875A-EB87-D7FE71F3BC07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92" name="Google Shape;2971;p25">
              <a:extLst>
                <a:ext uri="{FF2B5EF4-FFF2-40B4-BE49-F238E27FC236}">
                  <a16:creationId xmlns:a16="http://schemas.microsoft.com/office/drawing/2014/main" id="{75B47FCF-2F8F-D18E-C0A3-6D2CFAA2111B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96" name="Google Shape;2972;p25">
                <a:extLst>
                  <a:ext uri="{FF2B5EF4-FFF2-40B4-BE49-F238E27FC236}">
                    <a16:creationId xmlns:a16="http://schemas.microsoft.com/office/drawing/2014/main" id="{DAF2232A-B871-BC9B-8B17-38BD04324A11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11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Google Shape;2973;p25">
                <a:extLst>
                  <a:ext uri="{FF2B5EF4-FFF2-40B4-BE49-F238E27FC236}">
                    <a16:creationId xmlns:a16="http://schemas.microsoft.com/office/drawing/2014/main" id="{A1C1D298-4235-47C5-C9CD-9EF3152F543E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1100" b="0" i="0" u="none" strike="noStrike" cap="none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redshift</a:t>
                </a:r>
                <a:endParaRPr sz="11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93" name="Google Shape;2974;p25">
              <a:extLst>
                <a:ext uri="{FF2B5EF4-FFF2-40B4-BE49-F238E27FC236}">
                  <a16:creationId xmlns:a16="http://schemas.microsoft.com/office/drawing/2014/main" id="{F3183C4C-0D76-9464-CA0E-D839FA11A078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94" name="Google Shape;2975;p25">
                <a:extLst>
                  <a:ext uri="{FF2B5EF4-FFF2-40B4-BE49-F238E27FC236}">
                    <a16:creationId xmlns:a16="http://schemas.microsoft.com/office/drawing/2014/main" id="{0DD70190-67A5-7A59-5B75-292700ECFDE3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95" name="Google Shape;2976;p25">
                <a:extLst>
                  <a:ext uri="{FF2B5EF4-FFF2-40B4-BE49-F238E27FC236}">
                    <a16:creationId xmlns:a16="http://schemas.microsoft.com/office/drawing/2014/main" id="{523F71D8-FCFD-0D34-B3E7-DEF2782040B8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59" name="Google Shape;2969;p25">
            <a:extLst>
              <a:ext uri="{FF2B5EF4-FFF2-40B4-BE49-F238E27FC236}">
                <a16:creationId xmlns:a16="http://schemas.microsoft.com/office/drawing/2014/main" id="{860CBA0A-9E5A-2FD4-D0FA-712A347F95D8}"/>
              </a:ext>
            </a:extLst>
          </p:cNvPr>
          <p:cNvGrpSpPr/>
          <p:nvPr/>
        </p:nvGrpSpPr>
        <p:grpSpPr>
          <a:xfrm>
            <a:off x="3330986" y="4074263"/>
            <a:ext cx="1043921" cy="1506036"/>
            <a:chOff x="1143461" y="3221411"/>
            <a:chExt cx="486000" cy="677401"/>
          </a:xfrm>
        </p:grpSpPr>
        <p:sp>
          <p:nvSpPr>
            <p:cNvPr id="84" name="Google Shape;2970;p25">
              <a:extLst>
                <a:ext uri="{FF2B5EF4-FFF2-40B4-BE49-F238E27FC236}">
                  <a16:creationId xmlns:a16="http://schemas.microsoft.com/office/drawing/2014/main" id="{75199E9B-16A7-F0F3-3B2F-071A8D8AA289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85" name="Google Shape;2971;p25">
              <a:extLst>
                <a:ext uri="{FF2B5EF4-FFF2-40B4-BE49-F238E27FC236}">
                  <a16:creationId xmlns:a16="http://schemas.microsoft.com/office/drawing/2014/main" id="{AA2CBCD9-C253-3DC6-A664-052AE878D3D6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89" name="Google Shape;2972;p25">
                <a:extLst>
                  <a:ext uri="{FF2B5EF4-FFF2-40B4-BE49-F238E27FC236}">
                    <a16:creationId xmlns:a16="http://schemas.microsoft.com/office/drawing/2014/main" id="{ADB00742-3C2F-10C1-D46B-9ED98B7CC170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11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90" name="Google Shape;2973;p25">
                <a:extLst>
                  <a:ext uri="{FF2B5EF4-FFF2-40B4-BE49-F238E27FC236}">
                    <a16:creationId xmlns:a16="http://schemas.microsoft.com/office/drawing/2014/main" id="{00CBF11E-CA88-3692-1A7C-DEAFA9ED2209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11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bigQuery</a:t>
                </a:r>
                <a:endParaRPr sz="11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86" name="Google Shape;2974;p25">
              <a:extLst>
                <a:ext uri="{FF2B5EF4-FFF2-40B4-BE49-F238E27FC236}">
                  <a16:creationId xmlns:a16="http://schemas.microsoft.com/office/drawing/2014/main" id="{1E8E8B03-0130-FFBE-CCAB-B4805B1A3E22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87" name="Google Shape;2975;p25">
                <a:extLst>
                  <a:ext uri="{FF2B5EF4-FFF2-40B4-BE49-F238E27FC236}">
                    <a16:creationId xmlns:a16="http://schemas.microsoft.com/office/drawing/2014/main" id="{245F6867-B29F-4476-BC05-0DB78F276875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88" name="Google Shape;2976;p25">
                <a:extLst>
                  <a:ext uri="{FF2B5EF4-FFF2-40B4-BE49-F238E27FC236}">
                    <a16:creationId xmlns:a16="http://schemas.microsoft.com/office/drawing/2014/main" id="{EF4A9612-EDEF-793E-C609-2F08498ED17D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0" name="Google Shape;2969;p25">
            <a:extLst>
              <a:ext uri="{FF2B5EF4-FFF2-40B4-BE49-F238E27FC236}">
                <a16:creationId xmlns:a16="http://schemas.microsoft.com/office/drawing/2014/main" id="{75EB23F8-7436-6BF4-62BF-9720D73E8804}"/>
              </a:ext>
            </a:extLst>
          </p:cNvPr>
          <p:cNvGrpSpPr/>
          <p:nvPr/>
        </p:nvGrpSpPr>
        <p:grpSpPr>
          <a:xfrm>
            <a:off x="4668120" y="4074263"/>
            <a:ext cx="1043921" cy="1506036"/>
            <a:chOff x="1143461" y="3221411"/>
            <a:chExt cx="486000" cy="677401"/>
          </a:xfrm>
        </p:grpSpPr>
        <p:sp>
          <p:nvSpPr>
            <p:cNvPr id="77" name="Google Shape;2970;p25">
              <a:extLst>
                <a:ext uri="{FF2B5EF4-FFF2-40B4-BE49-F238E27FC236}">
                  <a16:creationId xmlns:a16="http://schemas.microsoft.com/office/drawing/2014/main" id="{84114987-2534-A6C2-212B-4B01A109541A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78" name="Google Shape;2971;p25">
              <a:extLst>
                <a:ext uri="{FF2B5EF4-FFF2-40B4-BE49-F238E27FC236}">
                  <a16:creationId xmlns:a16="http://schemas.microsoft.com/office/drawing/2014/main" id="{A3904D22-5933-77D8-3EF8-739B7C589F6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82" name="Google Shape;2972;p25">
                <a:extLst>
                  <a:ext uri="{FF2B5EF4-FFF2-40B4-BE49-F238E27FC236}">
                    <a16:creationId xmlns:a16="http://schemas.microsoft.com/office/drawing/2014/main" id="{45172097-35E0-7098-9616-6B7FC170928D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11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83" name="Google Shape;2973;p25">
                <a:extLst>
                  <a:ext uri="{FF2B5EF4-FFF2-40B4-BE49-F238E27FC236}">
                    <a16:creationId xmlns:a16="http://schemas.microsoft.com/office/drawing/2014/main" id="{41149370-78B8-BAA1-64DA-C9AB57E0103C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11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SQLIte</a:t>
                </a:r>
                <a:endParaRPr sz="11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79" name="Google Shape;2974;p25">
              <a:extLst>
                <a:ext uri="{FF2B5EF4-FFF2-40B4-BE49-F238E27FC236}">
                  <a16:creationId xmlns:a16="http://schemas.microsoft.com/office/drawing/2014/main" id="{875BD91D-5947-F28A-CA59-957F456AD6E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80" name="Google Shape;2975;p25">
                <a:extLst>
                  <a:ext uri="{FF2B5EF4-FFF2-40B4-BE49-F238E27FC236}">
                    <a16:creationId xmlns:a16="http://schemas.microsoft.com/office/drawing/2014/main" id="{2AB87643-94D8-0709-03D5-1047B48B1E13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81" name="Google Shape;2976;p25">
                <a:extLst>
                  <a:ext uri="{FF2B5EF4-FFF2-40B4-BE49-F238E27FC236}">
                    <a16:creationId xmlns:a16="http://schemas.microsoft.com/office/drawing/2014/main" id="{151759EA-09D8-17D5-B34E-FBB1DB7FEC5D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1" name="Google Shape;2969;p25">
            <a:extLst>
              <a:ext uri="{FF2B5EF4-FFF2-40B4-BE49-F238E27FC236}">
                <a16:creationId xmlns:a16="http://schemas.microsoft.com/office/drawing/2014/main" id="{DAEE23D6-9695-3004-AE50-85BB14D6ED51}"/>
              </a:ext>
            </a:extLst>
          </p:cNvPr>
          <p:cNvGrpSpPr/>
          <p:nvPr/>
        </p:nvGrpSpPr>
        <p:grpSpPr>
          <a:xfrm>
            <a:off x="6005254" y="4074263"/>
            <a:ext cx="1043921" cy="1506036"/>
            <a:chOff x="1143461" y="3221411"/>
            <a:chExt cx="486000" cy="677401"/>
          </a:xfrm>
        </p:grpSpPr>
        <p:sp>
          <p:nvSpPr>
            <p:cNvPr id="70" name="Google Shape;2970;p25">
              <a:extLst>
                <a:ext uri="{FF2B5EF4-FFF2-40B4-BE49-F238E27FC236}">
                  <a16:creationId xmlns:a16="http://schemas.microsoft.com/office/drawing/2014/main" id="{1F89A887-9C1F-8C21-692E-12DC8C93D554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71" name="Google Shape;2971;p25">
              <a:extLst>
                <a:ext uri="{FF2B5EF4-FFF2-40B4-BE49-F238E27FC236}">
                  <a16:creationId xmlns:a16="http://schemas.microsoft.com/office/drawing/2014/main" id="{66B27A31-E047-DE65-0903-ECF3029A3DFB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75" name="Google Shape;2972;p25">
                <a:extLst>
                  <a:ext uri="{FF2B5EF4-FFF2-40B4-BE49-F238E27FC236}">
                    <a16:creationId xmlns:a16="http://schemas.microsoft.com/office/drawing/2014/main" id="{5D99D210-91D4-9B3D-C089-1516B06608D4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11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76" name="Google Shape;2973;p25">
                <a:extLst>
                  <a:ext uri="{FF2B5EF4-FFF2-40B4-BE49-F238E27FC236}">
                    <a16:creationId xmlns:a16="http://schemas.microsoft.com/office/drawing/2014/main" id="{CFA19E0D-635A-E5E2-9078-25353C3A81C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11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MsSql</a:t>
                </a:r>
                <a:endParaRPr sz="11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72" name="Google Shape;2974;p25">
              <a:extLst>
                <a:ext uri="{FF2B5EF4-FFF2-40B4-BE49-F238E27FC236}">
                  <a16:creationId xmlns:a16="http://schemas.microsoft.com/office/drawing/2014/main" id="{D1018242-E772-5A5A-35CB-49EC2851C3AE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73" name="Google Shape;2975;p25">
                <a:extLst>
                  <a:ext uri="{FF2B5EF4-FFF2-40B4-BE49-F238E27FC236}">
                    <a16:creationId xmlns:a16="http://schemas.microsoft.com/office/drawing/2014/main" id="{B880FE04-F359-24E5-EE6B-D4BD686F42A5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4" name="Google Shape;2976;p25">
                <a:extLst>
                  <a:ext uri="{FF2B5EF4-FFF2-40B4-BE49-F238E27FC236}">
                    <a16:creationId xmlns:a16="http://schemas.microsoft.com/office/drawing/2014/main" id="{380E8575-89D2-39F8-9ED2-541ACB8E5692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2" name="Google Shape;2969;p25">
            <a:extLst>
              <a:ext uri="{FF2B5EF4-FFF2-40B4-BE49-F238E27FC236}">
                <a16:creationId xmlns:a16="http://schemas.microsoft.com/office/drawing/2014/main" id="{22D93261-3C64-A516-2BF4-02CEBAABD7A0}"/>
              </a:ext>
            </a:extLst>
          </p:cNvPr>
          <p:cNvGrpSpPr/>
          <p:nvPr/>
        </p:nvGrpSpPr>
        <p:grpSpPr>
          <a:xfrm>
            <a:off x="7342387" y="4074263"/>
            <a:ext cx="1043921" cy="1506036"/>
            <a:chOff x="1143461" y="3221411"/>
            <a:chExt cx="486000" cy="677401"/>
          </a:xfrm>
        </p:grpSpPr>
        <p:sp>
          <p:nvSpPr>
            <p:cNvPr id="63" name="Google Shape;2970;p25">
              <a:extLst>
                <a:ext uri="{FF2B5EF4-FFF2-40B4-BE49-F238E27FC236}">
                  <a16:creationId xmlns:a16="http://schemas.microsoft.com/office/drawing/2014/main" id="{79AC7DFB-FE2D-55AC-3B5B-381FE165CA94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64" name="Google Shape;2971;p25">
              <a:extLst>
                <a:ext uri="{FF2B5EF4-FFF2-40B4-BE49-F238E27FC236}">
                  <a16:creationId xmlns:a16="http://schemas.microsoft.com/office/drawing/2014/main" id="{738BAA68-398E-C254-2C87-3006E468541D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68" name="Google Shape;2972;p25">
                <a:extLst>
                  <a:ext uri="{FF2B5EF4-FFF2-40B4-BE49-F238E27FC236}">
                    <a16:creationId xmlns:a16="http://schemas.microsoft.com/office/drawing/2014/main" id="{B593D42C-9FCD-D2AF-BA37-BD2FCA787B42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11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69" name="Google Shape;2973;p25">
                <a:extLst>
                  <a:ext uri="{FF2B5EF4-FFF2-40B4-BE49-F238E27FC236}">
                    <a16:creationId xmlns:a16="http://schemas.microsoft.com/office/drawing/2014/main" id="{9D3CB4DE-326F-5A03-2F34-A735E1F9492E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11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Alti</a:t>
                </a:r>
                <a:r>
                  <a:rPr lang="en-US" sz="11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Base</a:t>
                </a:r>
                <a:endParaRPr sz="11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65" name="Google Shape;2974;p25">
              <a:extLst>
                <a:ext uri="{FF2B5EF4-FFF2-40B4-BE49-F238E27FC236}">
                  <a16:creationId xmlns:a16="http://schemas.microsoft.com/office/drawing/2014/main" id="{404BCC23-4596-A26C-13F3-22F5387885D6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66" name="Google Shape;2975;p25">
                <a:extLst>
                  <a:ext uri="{FF2B5EF4-FFF2-40B4-BE49-F238E27FC236}">
                    <a16:creationId xmlns:a16="http://schemas.microsoft.com/office/drawing/2014/main" id="{BE76D70D-FE5E-FBE9-F7A9-480C29357F38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67" name="Google Shape;2976;p25">
                <a:extLst>
                  <a:ext uri="{FF2B5EF4-FFF2-40B4-BE49-F238E27FC236}">
                    <a16:creationId xmlns:a16="http://schemas.microsoft.com/office/drawing/2014/main" id="{89452A47-B353-7E4F-8AE8-0C1655FDDAA8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141" name="모서리가 둥근 직사각형 244">
            <a:extLst>
              <a:ext uri="{FF2B5EF4-FFF2-40B4-BE49-F238E27FC236}">
                <a16:creationId xmlns:a16="http://schemas.microsoft.com/office/drawing/2014/main" id="{2DE937A3-343A-3849-8FE0-ABE92F100B22}"/>
              </a:ext>
            </a:extLst>
          </p:cNvPr>
          <p:cNvSpPr/>
          <p:nvPr/>
        </p:nvSpPr>
        <p:spPr>
          <a:xfrm>
            <a:off x="4219802" y="6074579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다음</a:t>
            </a:r>
          </a:p>
        </p:txBody>
      </p:sp>
      <p:sp>
        <p:nvSpPr>
          <p:cNvPr id="142" name="모서리가 둥근 직사각형 244">
            <a:extLst>
              <a:ext uri="{FF2B5EF4-FFF2-40B4-BE49-F238E27FC236}">
                <a16:creationId xmlns:a16="http://schemas.microsoft.com/office/drawing/2014/main" id="{48084426-68B9-5C46-B412-A4FF6CC7BDFF}"/>
              </a:ext>
            </a:extLst>
          </p:cNvPr>
          <p:cNvSpPr/>
          <p:nvPr/>
        </p:nvSpPr>
        <p:spPr>
          <a:xfrm>
            <a:off x="5472132" y="6074579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FE19EC05-397F-AF42-8CB0-EC1B83D7E09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DATA-2</a:t>
            </a:r>
            <a:r>
              <a:rPr lang="en-US" altLang="ko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-1</a:t>
            </a:r>
            <a:endParaRPr lang="ko-Kore-KR" altLang="en-US" dirty="0"/>
          </a:p>
        </p:txBody>
      </p:sp>
      <p:sp>
        <p:nvSpPr>
          <p:cNvPr id="15" name="내용 개체 틀 14">
            <a:extLst>
              <a:ext uri="{FF2B5EF4-FFF2-40B4-BE49-F238E27FC236}">
                <a16:creationId xmlns:a16="http://schemas.microsoft.com/office/drawing/2014/main" id="{60CC351D-C0E1-2240-B75C-C52863CB2D9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endParaRPr lang="ko-Kore-KR" altLang="en-US" dirty="0"/>
          </a:p>
        </p:txBody>
      </p:sp>
      <p:sp>
        <p:nvSpPr>
          <p:cNvPr id="145" name="모서리가 둥근 직사각형 144">
            <a:extLst>
              <a:ext uri="{FF2B5EF4-FFF2-40B4-BE49-F238E27FC236}">
                <a16:creationId xmlns:a16="http://schemas.microsoft.com/office/drawing/2014/main" id="{97AAB2E7-72A4-FC45-88A2-F55041236D1C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46" name="직사각형 145">
            <a:extLst>
              <a:ext uri="{FF2B5EF4-FFF2-40B4-BE49-F238E27FC236}">
                <a16:creationId xmlns:a16="http://schemas.microsoft.com/office/drawing/2014/main" id="{A00CE40A-F44A-1A41-8314-7F81C4F9B498}"/>
              </a:ext>
            </a:extLst>
          </p:cNvPr>
          <p:cNvSpPr/>
          <p:nvPr/>
        </p:nvSpPr>
        <p:spPr>
          <a:xfrm>
            <a:off x="95052" y="1610669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데이터</a:t>
            </a:r>
            <a:r>
              <a:rPr kumimoji="1" lang="en-US" altLang="ko-KR" sz="1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  </a:t>
            </a:r>
            <a:r>
              <a:rPr kumimoji="1" lang="en-US" altLang="ko-Kore-KR" sz="1000" dirty="0">
                <a:solidFill>
                  <a:schemeClr val="bg1"/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21" name="내용 개체 틀 14">
            <a:extLst>
              <a:ext uri="{FF2B5EF4-FFF2-40B4-BE49-F238E27FC236}">
                <a16:creationId xmlns:a16="http://schemas.microsoft.com/office/drawing/2014/main" id="{6123AA0D-695E-7E4A-918E-6C26F7680C2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566937" y="2303833"/>
            <a:ext cx="576816" cy="355703"/>
          </a:xfrm>
          <a:prstGeom prst="rect">
            <a:avLst/>
          </a:prstGeom>
        </p:spPr>
      </p:pic>
      <p:sp>
        <p:nvSpPr>
          <p:cNvPr id="122" name="타원 121">
            <a:extLst>
              <a:ext uri="{FF2B5EF4-FFF2-40B4-BE49-F238E27FC236}">
                <a16:creationId xmlns:a16="http://schemas.microsoft.com/office/drawing/2014/main" id="{46CC3284-EC91-ECC9-8C94-FD476D1E0944}"/>
              </a:ext>
            </a:extLst>
          </p:cNvPr>
          <p:cNvSpPr/>
          <p:nvPr/>
        </p:nvSpPr>
        <p:spPr>
          <a:xfrm>
            <a:off x="1697482" y="187601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3" name="타원 122">
            <a:extLst>
              <a:ext uri="{FF2B5EF4-FFF2-40B4-BE49-F238E27FC236}">
                <a16:creationId xmlns:a16="http://schemas.microsoft.com/office/drawing/2014/main" id="{0A430EB4-8240-D647-D627-427643CD3629}"/>
              </a:ext>
            </a:extLst>
          </p:cNvPr>
          <p:cNvSpPr/>
          <p:nvPr/>
        </p:nvSpPr>
        <p:spPr>
          <a:xfrm>
            <a:off x="3313322" y="200713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3" name="타원 132">
            <a:extLst>
              <a:ext uri="{FF2B5EF4-FFF2-40B4-BE49-F238E27FC236}">
                <a16:creationId xmlns:a16="http://schemas.microsoft.com/office/drawing/2014/main" id="{8B73A23E-7B37-6555-E49F-3B929C2E615F}"/>
              </a:ext>
            </a:extLst>
          </p:cNvPr>
          <p:cNvSpPr/>
          <p:nvPr/>
        </p:nvSpPr>
        <p:spPr>
          <a:xfrm>
            <a:off x="4182467" y="604541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165166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8747698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데이터소스 입력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–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연결 정보 입력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7744812"/>
              </p:ext>
            </p:extLst>
          </p:nvPr>
        </p:nvGraphicFramePr>
        <p:xfrm>
          <a:off x="9201565" y="1616809"/>
          <a:ext cx="2891617" cy="45570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연결 경보 입력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form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각 데이터 </a:t>
                      </a:r>
                      <a:r>
                        <a:rPr lang="ko-KR" altLang="en-US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소스별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연결을 위해 필요한 정보를 입력 받는다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연결 테스트 버튼을 클릭하여 정상적으로 연결이 가능한지 확인할 수 있다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성공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실패에 대한 값을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text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로 표현해준다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연결 테스트가 통과한 경우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소스 연결 버튼이 활성화 된다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데이터 소스 연결을 완료하고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데이터소스 목록 페이지로 이동한다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(DATA-1-1)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E5BB1921-45C4-8C41-A8BE-F826319A2B3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데이터소스 연결 </a:t>
            </a:r>
            <a:r>
              <a:rPr lang="en-US" altLang="ko-KR" dirty="0"/>
              <a:t>–</a:t>
            </a:r>
            <a:r>
              <a:rPr lang="ko-KR" altLang="en-US" dirty="0"/>
              <a:t> 연결 정보 입력</a:t>
            </a:r>
            <a:endParaRPr lang="ko-Kore-KR" altLang="en-US" dirty="0"/>
          </a:p>
        </p:txBody>
      </p:sp>
      <p:grpSp>
        <p:nvGrpSpPr>
          <p:cNvPr id="143" name="그룹 142">
            <a:extLst>
              <a:ext uri="{FF2B5EF4-FFF2-40B4-BE49-F238E27FC236}">
                <a16:creationId xmlns:a16="http://schemas.microsoft.com/office/drawing/2014/main" id="{AC943926-4BD7-2235-E880-142689DFF35D}"/>
              </a:ext>
            </a:extLst>
          </p:cNvPr>
          <p:cNvGrpSpPr/>
          <p:nvPr/>
        </p:nvGrpSpPr>
        <p:grpSpPr>
          <a:xfrm>
            <a:off x="3846447" y="2722496"/>
            <a:ext cx="2114454" cy="276420"/>
            <a:chOff x="1299713" y="1116473"/>
            <a:chExt cx="2114454" cy="276420"/>
          </a:xfrm>
        </p:grpSpPr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503DF05E-0074-4060-1D82-DDC87ABF31D6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port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45" name="Combo Box Rectangle">
              <a:extLst>
                <a:ext uri="{FF2B5EF4-FFF2-40B4-BE49-F238E27FC236}">
                  <a16:creationId xmlns:a16="http://schemas.microsoft.com/office/drawing/2014/main" id="{F3EEEAE6-CD8C-BD0A-799A-0436BC458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3"/>
              <a:ext cx="1476365" cy="25982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3306</a:t>
              </a:r>
            </a:p>
          </p:txBody>
        </p:sp>
      </p:grpSp>
      <p:grpSp>
        <p:nvGrpSpPr>
          <p:cNvPr id="146" name="그룹 145">
            <a:extLst>
              <a:ext uri="{FF2B5EF4-FFF2-40B4-BE49-F238E27FC236}">
                <a16:creationId xmlns:a16="http://schemas.microsoft.com/office/drawing/2014/main" id="{11F9EB44-AF85-48B2-CD88-C0BDE4BEC032}"/>
              </a:ext>
            </a:extLst>
          </p:cNvPr>
          <p:cNvGrpSpPr/>
          <p:nvPr/>
        </p:nvGrpSpPr>
        <p:grpSpPr>
          <a:xfrm>
            <a:off x="1861313" y="2722496"/>
            <a:ext cx="2129506" cy="276420"/>
            <a:chOff x="1299713" y="1116473"/>
            <a:chExt cx="2129506" cy="276420"/>
          </a:xfrm>
        </p:grpSpPr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8AA2B7A6-A0F9-4DD7-59BB-A34D756F3115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HOST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48" name="Combo Box Rectangle">
              <a:extLst>
                <a:ext uri="{FF2B5EF4-FFF2-40B4-BE49-F238E27FC236}">
                  <a16:creationId xmlns:a16="http://schemas.microsoft.com/office/drawing/2014/main" id="{597CCAAA-E909-CDD4-AB5D-835029CC4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25984"/>
              <a:ext cx="1491417" cy="266909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0.0.0.0</a:t>
              </a: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3BC3C0CA-35E9-3D4C-A173-B3E02368483F}"/>
              </a:ext>
            </a:extLst>
          </p:cNvPr>
          <p:cNvGrpSpPr/>
          <p:nvPr/>
        </p:nvGrpSpPr>
        <p:grpSpPr>
          <a:xfrm>
            <a:off x="1861699" y="3498348"/>
            <a:ext cx="4099202" cy="297896"/>
            <a:chOff x="1762309" y="3478470"/>
            <a:chExt cx="4099202" cy="297896"/>
          </a:xfrm>
        </p:grpSpPr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BC4B9F0C-E5D5-9E18-2985-46F4574B916B}"/>
                </a:ext>
              </a:extLst>
            </p:cNvPr>
            <p:cNvSpPr txBox="1"/>
            <p:nvPr/>
          </p:nvSpPr>
          <p:spPr>
            <a:xfrm>
              <a:off x="1762309" y="3511565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password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51" name="Combo Box Rectangle">
              <a:extLst>
                <a:ext uri="{FF2B5EF4-FFF2-40B4-BE49-F238E27FC236}">
                  <a16:creationId xmlns:a16="http://schemas.microsoft.com/office/drawing/2014/main" id="{12DF2300-568A-B950-51B8-056F9E9B4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98" y="3478470"/>
              <a:ext cx="3461113" cy="297896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b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******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B5271D00-F128-F64A-BC1B-A599C33F1906}"/>
              </a:ext>
            </a:extLst>
          </p:cNvPr>
          <p:cNvSpPr txBox="1"/>
          <p:nvPr/>
        </p:nvSpPr>
        <p:spPr>
          <a:xfrm>
            <a:off x="1861699" y="3911893"/>
            <a:ext cx="580608" cy="247312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pPr algn="r"/>
            <a:r>
              <a:rPr kumimoji="1"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schema</a:t>
            </a:r>
            <a:endParaRPr kumimoji="1" lang="ko-KR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3" name="Combo Box Rectangle">
            <a:extLst>
              <a:ext uri="{FF2B5EF4-FFF2-40B4-BE49-F238E27FC236}">
                <a16:creationId xmlns:a16="http://schemas.microsoft.com/office/drawing/2014/main" id="{B6472C96-1C0C-3246-8A7D-B6748D9CCF1D}"/>
              </a:ext>
            </a:extLst>
          </p:cNvPr>
          <p:cNvSpPr>
            <a:spLocks/>
          </p:cNvSpPr>
          <p:nvPr/>
        </p:nvSpPr>
        <p:spPr bwMode="auto">
          <a:xfrm>
            <a:off x="2499788" y="3898675"/>
            <a:ext cx="3461113" cy="297895"/>
          </a:xfrm>
          <a:prstGeom prst="rect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rIns="22860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rgbClr val="262626"/>
                </a:solidFill>
                <a:latin typeface="+mn-ea"/>
                <a:cs typeface="Segoe UI" pitchFamily="34" charset="0"/>
              </a:rPr>
              <a:t>database1</a:t>
            </a:r>
          </a:p>
        </p:txBody>
      </p:sp>
      <p:grpSp>
        <p:nvGrpSpPr>
          <p:cNvPr id="152" name="그룹 151">
            <a:extLst>
              <a:ext uri="{FF2B5EF4-FFF2-40B4-BE49-F238E27FC236}">
                <a16:creationId xmlns:a16="http://schemas.microsoft.com/office/drawing/2014/main" id="{8ACB133A-7F97-27C6-2E01-71AFE6AD07DE}"/>
              </a:ext>
            </a:extLst>
          </p:cNvPr>
          <p:cNvGrpSpPr/>
          <p:nvPr/>
        </p:nvGrpSpPr>
        <p:grpSpPr>
          <a:xfrm>
            <a:off x="1870761" y="2355326"/>
            <a:ext cx="4090139" cy="266568"/>
            <a:chOff x="1299713" y="1119581"/>
            <a:chExt cx="4090139" cy="266568"/>
          </a:xfrm>
        </p:grpSpPr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9B35946B-7598-D452-0628-4C0F6DABECD7}"/>
                </a:ext>
              </a:extLst>
            </p:cNvPr>
            <p:cNvSpPr txBox="1"/>
            <p:nvPr/>
          </p:nvSpPr>
          <p:spPr>
            <a:xfrm>
              <a:off x="1299713" y="1119581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ko-KR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이름</a:t>
              </a:r>
              <a:endParaRPr kumimoji="1"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54" name="Combo Box Rectangle">
              <a:extLst>
                <a:ext uri="{FF2B5EF4-FFF2-40B4-BE49-F238E27FC236}">
                  <a16:creationId xmlns:a16="http://schemas.microsoft.com/office/drawing/2014/main" id="{A942FDFB-F065-EBDE-372D-6336D79C8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1" y="1133073"/>
              <a:ext cx="3452051" cy="253076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데이터베이스</a:t>
              </a:r>
              <a:r>
                <a:rPr lang="en-US" altLang="ko-KR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1</a:t>
              </a:r>
              <a:endParaRPr lang="en-US" sz="10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</p:grpSp>
      <p:grpSp>
        <p:nvGrpSpPr>
          <p:cNvPr id="155" name="그룹 154">
            <a:extLst>
              <a:ext uri="{FF2B5EF4-FFF2-40B4-BE49-F238E27FC236}">
                <a16:creationId xmlns:a16="http://schemas.microsoft.com/office/drawing/2014/main" id="{37EFC9E6-C9FF-377E-249A-745A45875CC5}"/>
              </a:ext>
            </a:extLst>
          </p:cNvPr>
          <p:cNvGrpSpPr/>
          <p:nvPr/>
        </p:nvGrpSpPr>
        <p:grpSpPr>
          <a:xfrm>
            <a:off x="1861699" y="3101510"/>
            <a:ext cx="4099202" cy="297897"/>
            <a:chOff x="1299713" y="1133072"/>
            <a:chExt cx="4099202" cy="297897"/>
          </a:xfrm>
        </p:grpSpPr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71167A80-0812-FBFC-F68A-C181E6467FA2}"/>
                </a:ext>
              </a:extLst>
            </p:cNvPr>
            <p:cNvSpPr txBox="1"/>
            <p:nvPr/>
          </p:nvSpPr>
          <p:spPr>
            <a:xfrm>
              <a:off x="1299713" y="1156229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user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57" name="Combo Box Rectangle">
              <a:extLst>
                <a:ext uri="{FF2B5EF4-FFF2-40B4-BE49-F238E27FC236}">
                  <a16:creationId xmlns:a16="http://schemas.microsoft.com/office/drawing/2014/main" id="{AAF88342-732F-5244-073B-9EC4EA82E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2"/>
              <a:ext cx="3461113" cy="297897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admin</a:t>
              </a: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1FC9F569-D8C0-B543-ADE4-F11F09D4D6FA}"/>
              </a:ext>
            </a:extLst>
          </p:cNvPr>
          <p:cNvGrpSpPr/>
          <p:nvPr/>
        </p:nvGrpSpPr>
        <p:grpSpPr>
          <a:xfrm>
            <a:off x="1732436" y="1349677"/>
            <a:ext cx="7163085" cy="366215"/>
            <a:chOff x="2878201" y="1359844"/>
            <a:chExt cx="7163085" cy="366215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FC972A72-B637-624F-85B6-741DA9138344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C81234E-0AD9-BD4A-A7F1-87A3707668EA}"/>
                </a:ext>
              </a:extLst>
            </p:cNvPr>
            <p:cNvSpPr txBox="1"/>
            <p:nvPr/>
          </p:nvSpPr>
          <p:spPr>
            <a:xfrm>
              <a:off x="2907688" y="1495227"/>
              <a:ext cx="235994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 err="1">
                  <a:latin typeface="+mn-ea"/>
                </a:rPr>
                <a:t>데이터소스</a:t>
              </a:r>
              <a:r>
                <a:rPr kumimoji="1" lang="ko-KR" altLang="en-US" sz="900" dirty="0">
                  <a:latin typeface="+mn-ea"/>
                </a:rPr>
                <a:t> 연결</a:t>
              </a:r>
              <a:r>
                <a:rPr kumimoji="1" lang="en-US" altLang="ko-KR" sz="900" dirty="0">
                  <a:latin typeface="+mn-ea"/>
                </a:rPr>
                <a:t> – step02. </a:t>
              </a:r>
              <a:r>
                <a:rPr kumimoji="1" lang="ko-KR" altLang="en-US" sz="900" dirty="0">
                  <a:latin typeface="+mn-ea"/>
                </a:rPr>
                <a:t>연결 정보 입력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10" name="내용 개체 틀 9">
            <a:extLst>
              <a:ext uri="{FF2B5EF4-FFF2-40B4-BE49-F238E27FC236}">
                <a16:creationId xmlns:a16="http://schemas.microsoft.com/office/drawing/2014/main" id="{892A1EB8-CDB1-FD48-828A-98992299B9D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DATA-2</a:t>
            </a:r>
            <a:r>
              <a:rPr lang="en-US" altLang="ko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-2</a:t>
            </a:r>
            <a:endParaRPr lang="ko-Kore-KR" altLang="en-US" dirty="0"/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C2CE12F1-1265-0A47-8F66-D89F6B4FB7D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endParaRPr lang="ko-Kore-KR" altLang="en-US" dirty="0"/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F3478B9F-4A51-9045-A186-162B2F7D9E6E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59" name="모서리가 둥근 직사각형 244">
            <a:extLst>
              <a:ext uri="{FF2B5EF4-FFF2-40B4-BE49-F238E27FC236}">
                <a16:creationId xmlns:a16="http://schemas.microsoft.com/office/drawing/2014/main" id="{9A106C64-0B6E-4547-BF25-7EF6E7DA86D8}"/>
              </a:ext>
            </a:extLst>
          </p:cNvPr>
          <p:cNvSpPr/>
          <p:nvPr/>
        </p:nvSpPr>
        <p:spPr>
          <a:xfrm>
            <a:off x="4219802" y="6074579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데이터 소스 연결</a:t>
            </a:r>
          </a:p>
        </p:txBody>
      </p:sp>
      <p:sp>
        <p:nvSpPr>
          <p:cNvPr id="60" name="모서리가 둥근 직사각형 244">
            <a:extLst>
              <a:ext uri="{FF2B5EF4-FFF2-40B4-BE49-F238E27FC236}">
                <a16:creationId xmlns:a16="http://schemas.microsoft.com/office/drawing/2014/main" id="{F51F3EA4-EB98-0A4D-97DE-AA9AA107728D}"/>
              </a:ext>
            </a:extLst>
          </p:cNvPr>
          <p:cNvSpPr/>
          <p:nvPr/>
        </p:nvSpPr>
        <p:spPr>
          <a:xfrm>
            <a:off x="5472132" y="6074579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61" name="모서리가 둥근 직사각형 244">
            <a:extLst>
              <a:ext uri="{FF2B5EF4-FFF2-40B4-BE49-F238E27FC236}">
                <a16:creationId xmlns:a16="http://schemas.microsoft.com/office/drawing/2014/main" id="{9A3AABAC-D468-3A49-8F4D-A28F64B86C9E}"/>
              </a:ext>
            </a:extLst>
          </p:cNvPr>
          <p:cNvSpPr/>
          <p:nvPr/>
        </p:nvSpPr>
        <p:spPr>
          <a:xfrm>
            <a:off x="2508850" y="4381848"/>
            <a:ext cx="1127448" cy="297895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>
                <a:solidFill>
                  <a:schemeClr val="tx1"/>
                </a:solidFill>
                <a:latin typeface="+mn-ea"/>
              </a:rPr>
              <a:t>Test Connect</a:t>
            </a:r>
            <a:endParaRPr lang="ko-KR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A0080C2F-6147-A246-A8E6-87DBAB48E265}"/>
              </a:ext>
            </a:extLst>
          </p:cNvPr>
          <p:cNvSpPr/>
          <p:nvPr/>
        </p:nvSpPr>
        <p:spPr>
          <a:xfrm>
            <a:off x="3636298" y="4430431"/>
            <a:ext cx="958686" cy="297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1100" dirty="0">
                <a:solidFill>
                  <a:srgbClr val="0070C0"/>
                </a:solidFill>
                <a:latin typeface="+mn-ea"/>
              </a:rPr>
              <a:t>Success!</a:t>
            </a:r>
            <a:endParaRPr kumimoji="1" lang="ko-Kore-KR" altLang="en-US" sz="11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4" name="모서리가 둥근 직사각형 63">
            <a:extLst>
              <a:ext uri="{FF2B5EF4-FFF2-40B4-BE49-F238E27FC236}">
                <a16:creationId xmlns:a16="http://schemas.microsoft.com/office/drawing/2014/main" id="{BD796E14-3315-9E43-B32B-27348CD1D1F7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A5B95A09-1917-584A-8971-59E036FB0C41}"/>
              </a:ext>
            </a:extLst>
          </p:cNvPr>
          <p:cNvSpPr/>
          <p:nvPr/>
        </p:nvSpPr>
        <p:spPr>
          <a:xfrm>
            <a:off x="95052" y="135235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위젯 </a:t>
            </a:r>
            <a:r>
              <a:rPr kumimoji="1"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FAE5295D-3067-2547-A047-AB70B7AD5663}"/>
              </a:ext>
            </a:extLst>
          </p:cNvPr>
          <p:cNvSpPr/>
          <p:nvPr/>
        </p:nvSpPr>
        <p:spPr>
          <a:xfrm>
            <a:off x="95052" y="110152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대시보드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15CCFB88-2CE5-E241-B886-EA0E6D634A7A}"/>
              </a:ext>
            </a:extLst>
          </p:cNvPr>
          <p:cNvSpPr/>
          <p:nvPr/>
        </p:nvSpPr>
        <p:spPr>
          <a:xfrm>
            <a:off x="95052" y="1610669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데이터</a:t>
            </a:r>
            <a:r>
              <a:rPr kumimoji="1" lang="en-US" altLang="ko-KR" sz="1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  </a:t>
            </a:r>
            <a:r>
              <a:rPr kumimoji="1" lang="en-US" altLang="ko-Kore-KR" sz="1000" dirty="0">
                <a:solidFill>
                  <a:schemeClr val="bg1"/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421F658D-9FF7-FF47-AE44-2FEEF27AB6BA}"/>
              </a:ext>
            </a:extLst>
          </p:cNvPr>
          <p:cNvGrpSpPr/>
          <p:nvPr/>
        </p:nvGrpSpPr>
        <p:grpSpPr>
          <a:xfrm>
            <a:off x="1863731" y="1859963"/>
            <a:ext cx="1182553" cy="307777"/>
            <a:chOff x="1483212" y="1251776"/>
            <a:chExt cx="1182553" cy="307777"/>
          </a:xfrm>
        </p:grpSpPr>
        <p:pic>
          <p:nvPicPr>
            <p:cNvPr id="54" name="내용 개체 틀 14">
              <a:extLst>
                <a:ext uri="{FF2B5EF4-FFF2-40B4-BE49-F238E27FC236}">
                  <a16:creationId xmlns:a16="http://schemas.microsoft.com/office/drawing/2014/main" id="{82BAF8F4-81CD-A14F-B19F-12DADC81CD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3212" y="1293244"/>
              <a:ext cx="324000" cy="199800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E70B2AB-45CB-EF4B-A47A-7B2A3A7510CE}"/>
                </a:ext>
              </a:extLst>
            </p:cNvPr>
            <p:cNvSpPr txBox="1"/>
            <p:nvPr/>
          </p:nvSpPr>
          <p:spPr>
            <a:xfrm>
              <a:off x="1841500" y="1251776"/>
              <a:ext cx="8242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1400" dirty="0"/>
                <a:t>MariaDB</a:t>
              </a:r>
              <a:endParaRPr kumimoji="1" lang="ko-Kore-KR" altLang="en-US" sz="1400" dirty="0"/>
            </a:p>
          </p:txBody>
        </p:sp>
      </p:grpSp>
      <p:sp>
        <p:nvSpPr>
          <p:cNvPr id="47" name="타원 46">
            <a:extLst>
              <a:ext uri="{FF2B5EF4-FFF2-40B4-BE49-F238E27FC236}">
                <a16:creationId xmlns:a16="http://schemas.microsoft.com/office/drawing/2014/main" id="{2D2C72E3-2132-D9C5-A145-6A4B59ACC972}"/>
              </a:ext>
            </a:extLst>
          </p:cNvPr>
          <p:cNvSpPr/>
          <p:nvPr/>
        </p:nvSpPr>
        <p:spPr>
          <a:xfrm>
            <a:off x="1697482" y="187601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id="{FA8BF15A-A0CF-3D1F-37E4-90DB7AFA79C3}"/>
              </a:ext>
            </a:extLst>
          </p:cNvPr>
          <p:cNvSpPr/>
          <p:nvPr/>
        </p:nvSpPr>
        <p:spPr>
          <a:xfrm>
            <a:off x="2462437" y="429277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타원 48">
            <a:extLst>
              <a:ext uri="{FF2B5EF4-FFF2-40B4-BE49-F238E27FC236}">
                <a16:creationId xmlns:a16="http://schemas.microsoft.com/office/drawing/2014/main" id="{D14347AC-743F-7EA6-9E76-8D962B9AD0F4}"/>
              </a:ext>
            </a:extLst>
          </p:cNvPr>
          <p:cNvSpPr/>
          <p:nvPr/>
        </p:nvSpPr>
        <p:spPr>
          <a:xfrm>
            <a:off x="4124599" y="597399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6005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3872710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 생성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쿼리 편집기를 이용해 데이터셋을 생성할 수 있다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2034106"/>
              </p:ext>
            </p:extLst>
          </p:nvPr>
        </p:nvGraphicFramePr>
        <p:xfrm>
          <a:off x="9201565" y="1616809"/>
          <a:ext cx="2891617" cy="48618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쿼리 편집 영역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textArea</a:t>
                      </a:r>
                      <a:r>
                        <a:rPr lang="ko-KR" altLang="en-US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이용해서 쿼리를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editor</a:t>
                      </a:r>
                      <a:r>
                        <a:rPr lang="ko-KR" altLang="en-US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제공한다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테스트 버튼을 클릭하여 쿼리 오류를 확인한다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테스트 성공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실패 여부를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text 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로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성공했을 경우 하단 데이터셋 생성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form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이 활성화 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 생성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form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생성할 데이터셋 이름을 입력 받는다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데이터셋 생성 버튼을 클릭하여 데이터소스 상세 페이지로 돌아간다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.(DATA-1-2)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데이터셋</a:t>
            </a:r>
            <a:r>
              <a:rPr lang="ko-KR" altLang="en-US" dirty="0"/>
              <a:t> 생성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r>
              <a:rPr lang="en-US" altLang="ko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-3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endParaRPr lang="ko-Kore-KR" altLang="en-US" dirty="0"/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C4EA3FAF-AF6D-4C47-AC0E-3EDA669EF2FD}"/>
              </a:ext>
            </a:extLst>
          </p:cNvPr>
          <p:cNvGrpSpPr/>
          <p:nvPr/>
        </p:nvGrpSpPr>
        <p:grpSpPr>
          <a:xfrm>
            <a:off x="1732436" y="1260226"/>
            <a:ext cx="6924547" cy="366215"/>
            <a:chOff x="2878201" y="1359844"/>
            <a:chExt cx="6924547" cy="366215"/>
          </a:xfrm>
        </p:grpSpPr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5C080652-7315-DE4C-8B1C-67907FC5D6F1}"/>
                </a:ext>
              </a:extLst>
            </p:cNvPr>
            <p:cNvSpPr/>
            <p:nvPr/>
          </p:nvSpPr>
          <p:spPr>
            <a:xfrm>
              <a:off x="2878201" y="1359844"/>
              <a:ext cx="6924547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386B9E6-559F-B346-8ABB-CA27DC7B4E21}"/>
                </a:ext>
              </a:extLst>
            </p:cNvPr>
            <p:cNvSpPr txBox="1"/>
            <p:nvPr/>
          </p:nvSpPr>
          <p:spPr>
            <a:xfrm>
              <a:off x="2907688" y="1495227"/>
              <a:ext cx="224933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         데이터베이스</a:t>
              </a:r>
              <a:r>
                <a:rPr kumimoji="1" lang="en-US" altLang="ko-KR" sz="900" dirty="0">
                  <a:latin typeface="+mn-ea"/>
                </a:rPr>
                <a:t>1</a:t>
              </a:r>
              <a:r>
                <a:rPr kumimoji="1" lang="ko-KR" altLang="en-US" sz="900" dirty="0">
                  <a:latin typeface="+mn-ea"/>
                </a:rPr>
                <a:t> </a:t>
              </a:r>
              <a:r>
                <a:rPr kumimoji="1" lang="en-US" altLang="ko-KR" sz="900" dirty="0">
                  <a:latin typeface="+mn-ea"/>
                </a:rPr>
                <a:t>–</a:t>
              </a:r>
              <a:r>
                <a:rPr kumimoji="1" lang="ko-KR" altLang="en-US" sz="900" dirty="0">
                  <a:latin typeface="+mn-ea"/>
                </a:rPr>
                <a:t> 데이터셋 생성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37" name="Google Shape;2970;p25">
            <a:extLst>
              <a:ext uri="{FF2B5EF4-FFF2-40B4-BE49-F238E27FC236}">
                <a16:creationId xmlns:a16="http://schemas.microsoft.com/office/drawing/2014/main" id="{B821F8EA-7065-734B-9989-FFCE62EFD7AB}"/>
              </a:ext>
            </a:extLst>
          </p:cNvPr>
          <p:cNvSpPr/>
          <p:nvPr/>
        </p:nvSpPr>
        <p:spPr>
          <a:xfrm>
            <a:off x="1732436" y="1867628"/>
            <a:ext cx="7007986" cy="4490165"/>
          </a:xfrm>
          <a:prstGeom prst="roundRect">
            <a:avLst>
              <a:gd name="adj" fmla="val 2378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5718541A-1EEF-E742-A338-F1F9D6021C6A}"/>
              </a:ext>
            </a:extLst>
          </p:cNvPr>
          <p:cNvSpPr/>
          <p:nvPr/>
        </p:nvSpPr>
        <p:spPr>
          <a:xfrm>
            <a:off x="1838177" y="1993243"/>
            <a:ext cx="6784258" cy="260420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ko-Kore-KR" sz="1200" dirty="0">
                <a:solidFill>
                  <a:schemeClr val="tx1"/>
                </a:solidFill>
              </a:rPr>
              <a:t>select A.*,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B.subjectName</a:t>
            </a:r>
            <a:endParaRPr kumimoji="1" lang="en-US" altLang="ko-Kore-KR" sz="1200" dirty="0">
              <a:solidFill>
                <a:schemeClr val="tx1"/>
              </a:solidFill>
            </a:endParaRPr>
          </a:p>
          <a:p>
            <a:r>
              <a:rPr kumimoji="1" lang="en-US" altLang="ko-Kore-KR" sz="1200" dirty="0">
                <a:solidFill>
                  <a:schemeClr val="tx1"/>
                </a:solidFill>
              </a:rPr>
              <a:t>from student A, subject B</a:t>
            </a:r>
          </a:p>
          <a:p>
            <a:r>
              <a:rPr kumimoji="1" lang="en-US" altLang="ko-Kore-KR" sz="1200" dirty="0">
                <a:solidFill>
                  <a:schemeClr val="tx1"/>
                </a:solidFill>
              </a:rPr>
              <a:t>where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A.subjectNo</a:t>
            </a:r>
            <a:r>
              <a:rPr kumimoji="1" lang="en-US" altLang="ko-Kore-KR" sz="1200" dirty="0">
                <a:solidFill>
                  <a:schemeClr val="tx1"/>
                </a:solidFill>
              </a:rPr>
              <a:t> =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B.subjectNo</a:t>
            </a:r>
            <a:endParaRPr kumimoji="1" lang="en-US" altLang="ko-Kore-KR" sz="1200" dirty="0">
              <a:solidFill>
                <a:schemeClr val="tx1"/>
              </a:solidFill>
            </a:endParaRPr>
          </a:p>
          <a:p>
            <a:r>
              <a:rPr kumimoji="1" lang="en-US" altLang="ko-Kore-KR" sz="1200" dirty="0">
                <a:solidFill>
                  <a:schemeClr val="tx1"/>
                </a:solidFill>
              </a:rPr>
              <a:t>order By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A.studentNo</a:t>
            </a:r>
            <a:endParaRPr kumimoji="1" lang="ko-Kore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모서리가 둥근 직사각형 244">
            <a:extLst>
              <a:ext uri="{FF2B5EF4-FFF2-40B4-BE49-F238E27FC236}">
                <a16:creationId xmlns:a16="http://schemas.microsoft.com/office/drawing/2014/main" id="{8F3DCD20-E2EC-0747-8883-04090A5A0A9A}"/>
              </a:ext>
            </a:extLst>
          </p:cNvPr>
          <p:cNvSpPr/>
          <p:nvPr/>
        </p:nvSpPr>
        <p:spPr>
          <a:xfrm>
            <a:off x="1845406" y="4738809"/>
            <a:ext cx="1127448" cy="297895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>
                <a:solidFill>
                  <a:schemeClr val="tx1"/>
                </a:solidFill>
                <a:latin typeface="+mn-ea"/>
              </a:rPr>
              <a:t>Test Query</a:t>
            </a:r>
            <a:endParaRPr lang="ko-KR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5783CF49-2715-D846-9647-F55D2F3DDBA2}"/>
              </a:ext>
            </a:extLst>
          </p:cNvPr>
          <p:cNvSpPr/>
          <p:nvPr/>
        </p:nvSpPr>
        <p:spPr>
          <a:xfrm>
            <a:off x="2952976" y="4785322"/>
            <a:ext cx="958686" cy="297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1100" dirty="0">
                <a:solidFill>
                  <a:srgbClr val="0070C0"/>
                </a:solidFill>
                <a:latin typeface="+mn-ea"/>
              </a:rPr>
              <a:t>Success!</a:t>
            </a:r>
            <a:endParaRPr kumimoji="1" lang="ko-Kore-KR" altLang="en-US" sz="11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1D3564C7-9E20-5640-B046-C4A024357B63}"/>
              </a:ext>
            </a:extLst>
          </p:cNvPr>
          <p:cNvSpPr/>
          <p:nvPr/>
        </p:nvSpPr>
        <p:spPr>
          <a:xfrm>
            <a:off x="1845406" y="5178066"/>
            <a:ext cx="6777029" cy="1103463"/>
          </a:xfrm>
          <a:prstGeom prst="rect">
            <a:avLst/>
          </a:prstGeom>
          <a:solidFill>
            <a:schemeClr val="accent3">
              <a:lumMod val="20000"/>
              <a:lumOff val="80000"/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B22E6F8E-5AAC-8E44-AF14-5F2EA2D89FC0}"/>
              </a:ext>
            </a:extLst>
          </p:cNvPr>
          <p:cNvGrpSpPr/>
          <p:nvPr/>
        </p:nvGrpSpPr>
        <p:grpSpPr>
          <a:xfrm>
            <a:off x="1975551" y="5237958"/>
            <a:ext cx="3390765" cy="517994"/>
            <a:chOff x="1761923" y="5232964"/>
            <a:chExt cx="3390765" cy="517994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187FD76-9970-CD45-AC0F-D1C0D82CD3E6}"/>
                </a:ext>
              </a:extLst>
            </p:cNvPr>
            <p:cNvSpPr txBox="1"/>
            <p:nvPr/>
          </p:nvSpPr>
          <p:spPr>
            <a:xfrm>
              <a:off x="1990917" y="5232964"/>
              <a:ext cx="23230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ore-KR" altLang="en-US" sz="1000" dirty="0"/>
                <a:t>생성할</a:t>
              </a:r>
              <a:r>
                <a:rPr kumimoji="1" lang="ko-KR" altLang="en-US" sz="1000" dirty="0"/>
                <a:t> </a:t>
              </a:r>
              <a:r>
                <a:rPr kumimoji="1" lang="ko-KR" altLang="en-US" sz="1000" dirty="0" err="1"/>
                <a:t>데이터셋</a:t>
              </a:r>
              <a:r>
                <a:rPr kumimoji="1" lang="ko-KR" altLang="en-US" sz="1000" dirty="0"/>
                <a:t> 이름을 작성해주세요</a:t>
              </a:r>
              <a:endParaRPr kumimoji="1" lang="ko-Kore-KR" altLang="en-US" sz="1000" dirty="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07AB25D-E8CF-304A-94F9-042DA19D56D8}"/>
                </a:ext>
              </a:extLst>
            </p:cNvPr>
            <p:cNvSpPr txBox="1"/>
            <p:nvPr/>
          </p:nvSpPr>
          <p:spPr>
            <a:xfrm>
              <a:off x="1761923" y="5503646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ko-KR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이름</a:t>
              </a:r>
              <a:endParaRPr kumimoji="1"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61" name="Combo Box Rectangle">
              <a:extLst>
                <a:ext uri="{FF2B5EF4-FFF2-40B4-BE49-F238E27FC236}">
                  <a16:creationId xmlns:a16="http://schemas.microsoft.com/office/drawing/2014/main" id="{B4F84233-A448-704A-B7DC-1DF735AAA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011" y="5517138"/>
              <a:ext cx="2752677" cy="185756"/>
            </a:xfrm>
            <a:prstGeom prst="rect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000" dirty="0" err="1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데이터셋</a:t>
              </a:r>
              <a:r>
                <a:rPr lang="en-US" altLang="ko-KR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2</a:t>
              </a:r>
              <a:endParaRPr lang="en-US" sz="10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</p:grpSp>
      <p:sp>
        <p:nvSpPr>
          <p:cNvPr id="53" name="모서리가 둥근 직사각형 244">
            <a:extLst>
              <a:ext uri="{FF2B5EF4-FFF2-40B4-BE49-F238E27FC236}">
                <a16:creationId xmlns:a16="http://schemas.microsoft.com/office/drawing/2014/main" id="{FDF712C1-0B48-5740-AFA6-0D3EA95B9ACA}"/>
              </a:ext>
            </a:extLst>
          </p:cNvPr>
          <p:cNvSpPr/>
          <p:nvPr/>
        </p:nvSpPr>
        <p:spPr>
          <a:xfrm>
            <a:off x="4224899" y="5869268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 err="1">
                <a:solidFill>
                  <a:schemeClr val="tx1"/>
                </a:solidFill>
                <a:latin typeface="+mn-ea"/>
              </a:rPr>
              <a:t>데이터셋</a:t>
            </a:r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 생성</a:t>
            </a:r>
          </a:p>
        </p:txBody>
      </p:sp>
      <p:sp>
        <p:nvSpPr>
          <p:cNvPr id="54" name="모서리가 둥근 직사각형 244">
            <a:extLst>
              <a:ext uri="{FF2B5EF4-FFF2-40B4-BE49-F238E27FC236}">
                <a16:creationId xmlns:a16="http://schemas.microsoft.com/office/drawing/2014/main" id="{7250783B-AA6E-EF46-8E93-21BA26F1047D}"/>
              </a:ext>
            </a:extLst>
          </p:cNvPr>
          <p:cNvSpPr/>
          <p:nvPr/>
        </p:nvSpPr>
        <p:spPr>
          <a:xfrm>
            <a:off x="5477229" y="5869268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DD5EFB24-9734-C645-ADA8-C992A8008C58}"/>
              </a:ext>
            </a:extLst>
          </p:cNvPr>
          <p:cNvSpPr/>
          <p:nvPr/>
        </p:nvSpPr>
        <p:spPr>
          <a:xfrm>
            <a:off x="95052" y="135235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위젯 </a:t>
            </a:r>
            <a:r>
              <a:rPr kumimoji="1"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B711BC65-CC4C-414E-85F8-3F4FDA8C8342}"/>
              </a:ext>
            </a:extLst>
          </p:cNvPr>
          <p:cNvSpPr/>
          <p:nvPr/>
        </p:nvSpPr>
        <p:spPr>
          <a:xfrm>
            <a:off x="95052" y="110152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대시보드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71089CE8-0924-CE44-9659-FC619510473D}"/>
              </a:ext>
            </a:extLst>
          </p:cNvPr>
          <p:cNvSpPr/>
          <p:nvPr/>
        </p:nvSpPr>
        <p:spPr>
          <a:xfrm>
            <a:off x="95052" y="1610669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데이터</a:t>
            </a:r>
            <a:r>
              <a:rPr kumimoji="1" lang="en-US" altLang="ko-KR" sz="1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  </a:t>
            </a:r>
            <a:r>
              <a:rPr kumimoji="1" lang="en-US" altLang="ko-Kore-KR" sz="1000" dirty="0">
                <a:solidFill>
                  <a:schemeClr val="bg1"/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0" name="내용 개체 틀 14">
            <a:extLst>
              <a:ext uri="{FF2B5EF4-FFF2-40B4-BE49-F238E27FC236}">
                <a16:creationId xmlns:a16="http://schemas.microsoft.com/office/drawing/2014/main" id="{3E502177-5B1A-1743-956F-D788996AC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406" y="1370283"/>
            <a:ext cx="324000" cy="199800"/>
          </a:xfrm>
          <a:prstGeom prst="rect">
            <a:avLst/>
          </a:prstGeom>
        </p:spPr>
      </p:pic>
      <p:sp>
        <p:nvSpPr>
          <p:cNvPr id="35" name="타원 34">
            <a:extLst>
              <a:ext uri="{FF2B5EF4-FFF2-40B4-BE49-F238E27FC236}">
                <a16:creationId xmlns:a16="http://schemas.microsoft.com/office/drawing/2014/main" id="{6DD2274D-4F4D-9079-D977-E8CF038F3204}"/>
              </a:ext>
            </a:extLst>
          </p:cNvPr>
          <p:cNvSpPr/>
          <p:nvPr/>
        </p:nvSpPr>
        <p:spPr>
          <a:xfrm>
            <a:off x="1697482" y="187601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76BD8ED0-D2FA-43CF-FE65-3683C78D1FC2}"/>
              </a:ext>
            </a:extLst>
          </p:cNvPr>
          <p:cNvSpPr/>
          <p:nvPr/>
        </p:nvSpPr>
        <p:spPr>
          <a:xfrm>
            <a:off x="1744822" y="466254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id="{30782C0E-3F75-82FA-E483-9A7BC91AD289}"/>
              </a:ext>
            </a:extLst>
          </p:cNvPr>
          <p:cNvSpPr/>
          <p:nvPr/>
        </p:nvSpPr>
        <p:spPr>
          <a:xfrm>
            <a:off x="1723224" y="511182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3101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4E99AC6-9E21-454D-95EB-D28A6CA74B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Document History</a:t>
            </a:r>
            <a:endParaRPr kumimoji="1" lang="ko-Kore-KR" altLang="en-US" dirty="0"/>
          </a:p>
        </p:txBody>
      </p:sp>
      <p:graphicFrame>
        <p:nvGraphicFramePr>
          <p:cNvPr id="3" name="Google Shape;88;p2">
            <a:extLst>
              <a:ext uri="{FF2B5EF4-FFF2-40B4-BE49-F238E27FC236}">
                <a16:creationId xmlns:a16="http://schemas.microsoft.com/office/drawing/2014/main" id="{59E38A5B-E039-904D-824B-ADD0848135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8077555"/>
              </p:ext>
            </p:extLst>
          </p:nvPr>
        </p:nvGraphicFramePr>
        <p:xfrm>
          <a:off x="357809" y="657571"/>
          <a:ext cx="11618850" cy="590731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0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2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8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5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Update</a:t>
                      </a:r>
                      <a:endParaRPr sz="900" b="1" i="0" u="none" strike="noStrike" cap="non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Version</a:t>
                      </a:r>
                      <a:endParaRPr sz="1350" u="none" strike="noStrike" cap="none"/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작업 및 갱신내용</a:t>
                      </a:r>
                      <a:endParaRPr sz="1350" u="none" strike="noStrike" cap="none"/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작성자</a:t>
                      </a:r>
                      <a:endParaRPr sz="1350" u="none" strike="noStrike" cap="none"/>
                    </a:p>
                  </a:txBody>
                  <a:tcPr marL="89975" marR="89975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</a:t>
                      </a:r>
                      <a:r>
                        <a:rPr lang="en-US" alt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</a:t>
                      </a:r>
                      <a:r>
                        <a:rPr 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-0</a:t>
                      </a:r>
                      <a:r>
                        <a:rPr lang="en-US" alt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r>
                        <a:rPr 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en-US" alt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</a:t>
                      </a: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0.1.0</a:t>
                      </a: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화면설계서</a:t>
                      </a:r>
                      <a:r>
                        <a:rPr lang="ko-KR" alt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초안 작업</a:t>
                      </a: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2022-06-29</a:t>
                      </a:r>
                      <a:endParaRPr lang="ko-KR" altLang="en-US"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0.1.1</a:t>
                      </a: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화면설계서</a:t>
                      </a:r>
                      <a:r>
                        <a:rPr lang="ko-KR" alt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초안 수정</a:t>
                      </a:r>
                      <a:endParaRPr lang="en-US" altLang="ko-KR"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popup</a:t>
                      </a:r>
                      <a:r>
                        <a:rPr lang="ko-KR" alt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위주의 화면 </a:t>
                      </a:r>
                      <a:r>
                        <a:rPr lang="en-US" alt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page</a:t>
                      </a:r>
                      <a:r>
                        <a:rPr lang="ko-KR" alt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위주의 화면으로 변경</a:t>
                      </a: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2022-06-30</a:t>
                      </a: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0.1.1</a:t>
                      </a: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상세 설명 작성</a:t>
                      </a: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1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9364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7606167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kumimoji="1" lang="ko-KR" altLang="en-US" sz="1000" dirty="0"/>
                        <a:t>대시보드 빠른 생성</a:t>
                      </a:r>
                      <a:r>
                        <a:rPr kumimoji="1" lang="ko-KR" altLang="en-US" sz="10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ko-KR" sz="10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1" lang="ko-KR" altLang="en-US" sz="10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선택 팝업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6716189"/>
              </p:ext>
            </p:extLst>
          </p:nvPr>
        </p:nvGraphicFramePr>
        <p:xfrm>
          <a:off x="9201565" y="1616809"/>
          <a:ext cx="2891617" cy="47891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다중 선택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한 개 이상의 데이터셋을 선택할 수 있다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하나 이상의 데이터가 선택되면 다음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 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버튼이 활성화 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다음 버튼을 클릭하여 템플릿 선택 팝업을 활성화 시킨다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kumimoji="1" lang="ko-KR" altLang="en-US" dirty="0"/>
              <a:t>대시보드 빠른 생성 </a:t>
            </a:r>
            <a:r>
              <a:rPr kumimoji="1" lang="en-US" altLang="ko-KR" dirty="0"/>
              <a:t>-</a:t>
            </a:r>
            <a:r>
              <a:rPr kumimoji="1" lang="ko-KR" altLang="en-US" dirty="0"/>
              <a:t> </a:t>
            </a:r>
            <a:r>
              <a:rPr lang="ko-Kore-KR" altLang="en-US" dirty="0"/>
              <a:t>데이터</a:t>
            </a:r>
            <a:r>
              <a:rPr lang="ko-KR" altLang="en-US" dirty="0"/>
              <a:t> 선택 팝업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</a:t>
            </a:r>
            <a:endParaRPr lang="ko-Kore-KR" altLang="en-US" dirty="0"/>
          </a:p>
        </p:txBody>
      </p:sp>
      <p:graphicFrame>
        <p:nvGraphicFramePr>
          <p:cNvPr id="21" name="표 9">
            <a:extLst>
              <a:ext uri="{FF2B5EF4-FFF2-40B4-BE49-F238E27FC236}">
                <a16:creationId xmlns:a16="http://schemas.microsoft.com/office/drawing/2014/main" id="{DC1DFC67-9C80-D84B-976D-B91CB2D2893F}"/>
              </a:ext>
            </a:extLst>
          </p:cNvPr>
          <p:cNvGraphicFramePr>
            <a:graphicFrameLocks noGrp="1"/>
          </p:cNvGraphicFramePr>
          <p:nvPr/>
        </p:nvGraphicFramePr>
        <p:xfrm>
          <a:off x="1813565" y="1727636"/>
          <a:ext cx="6758226" cy="2306110"/>
        </p:xfrm>
        <a:graphic>
          <a:graphicData uri="http://schemas.openxmlformats.org/drawingml/2006/table">
            <a:tbl>
              <a:tblPr firstRow="1">
                <a:tableStyleId>{F2DE63D5-997A-4646-A377-4702673A728D}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39703">
                <a:tc>
                  <a:txBody>
                    <a:bodyPr/>
                    <a:lstStyle/>
                    <a:p>
                      <a:r>
                        <a:rPr lang="ko-KR" altLang="en-US" sz="1200" dirty="0"/>
                        <a:t>데이터 목록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966407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22" name="Google Shape;2970;p25">
            <a:extLst>
              <a:ext uri="{FF2B5EF4-FFF2-40B4-BE49-F238E27FC236}">
                <a16:creationId xmlns:a16="http://schemas.microsoft.com/office/drawing/2014/main" id="{D62D5589-86DB-C249-9B66-42F9434D3B70}"/>
              </a:ext>
            </a:extLst>
          </p:cNvPr>
          <p:cNvSpPr/>
          <p:nvPr/>
        </p:nvSpPr>
        <p:spPr>
          <a:xfrm>
            <a:off x="19668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970;p25">
            <a:extLst>
              <a:ext uri="{FF2B5EF4-FFF2-40B4-BE49-F238E27FC236}">
                <a16:creationId xmlns:a16="http://schemas.microsoft.com/office/drawing/2014/main" id="{DD193E8C-815D-0F4A-BF32-E1631E64F5AD}"/>
              </a:ext>
            </a:extLst>
          </p:cNvPr>
          <p:cNvSpPr/>
          <p:nvPr/>
        </p:nvSpPr>
        <p:spPr>
          <a:xfrm>
            <a:off x="35543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970;p25">
            <a:extLst>
              <a:ext uri="{FF2B5EF4-FFF2-40B4-BE49-F238E27FC236}">
                <a16:creationId xmlns:a16="http://schemas.microsoft.com/office/drawing/2014/main" id="{5B37F693-36CC-B244-AC90-206BC14FD570}"/>
              </a:ext>
            </a:extLst>
          </p:cNvPr>
          <p:cNvSpPr/>
          <p:nvPr/>
        </p:nvSpPr>
        <p:spPr>
          <a:xfrm>
            <a:off x="51926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970;p25">
            <a:extLst>
              <a:ext uri="{FF2B5EF4-FFF2-40B4-BE49-F238E27FC236}">
                <a16:creationId xmlns:a16="http://schemas.microsoft.com/office/drawing/2014/main" id="{FEFDF974-7FAC-4F46-89F6-0CFD3987D943}"/>
              </a:ext>
            </a:extLst>
          </p:cNvPr>
          <p:cNvSpPr/>
          <p:nvPr/>
        </p:nvSpPr>
        <p:spPr>
          <a:xfrm>
            <a:off x="67928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970;p25">
            <a:extLst>
              <a:ext uri="{FF2B5EF4-FFF2-40B4-BE49-F238E27FC236}">
                <a16:creationId xmlns:a16="http://schemas.microsoft.com/office/drawing/2014/main" id="{21B96E29-ACD5-C045-8378-75FDFBA0BE54}"/>
              </a:ext>
            </a:extLst>
          </p:cNvPr>
          <p:cNvSpPr/>
          <p:nvPr/>
        </p:nvSpPr>
        <p:spPr>
          <a:xfrm>
            <a:off x="19668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970;p25">
            <a:extLst>
              <a:ext uri="{FF2B5EF4-FFF2-40B4-BE49-F238E27FC236}">
                <a16:creationId xmlns:a16="http://schemas.microsoft.com/office/drawing/2014/main" id="{3B32B9B7-9138-8D4F-850A-57BFFBEFA7CB}"/>
              </a:ext>
            </a:extLst>
          </p:cNvPr>
          <p:cNvSpPr/>
          <p:nvPr/>
        </p:nvSpPr>
        <p:spPr>
          <a:xfrm>
            <a:off x="35543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970;p25">
            <a:extLst>
              <a:ext uri="{FF2B5EF4-FFF2-40B4-BE49-F238E27FC236}">
                <a16:creationId xmlns:a16="http://schemas.microsoft.com/office/drawing/2014/main" id="{DD4764D5-6D08-7D41-AB87-9BFF21FA17B3}"/>
              </a:ext>
            </a:extLst>
          </p:cNvPr>
          <p:cNvSpPr/>
          <p:nvPr/>
        </p:nvSpPr>
        <p:spPr>
          <a:xfrm>
            <a:off x="51926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2970;p25">
            <a:extLst>
              <a:ext uri="{FF2B5EF4-FFF2-40B4-BE49-F238E27FC236}">
                <a16:creationId xmlns:a16="http://schemas.microsoft.com/office/drawing/2014/main" id="{A2E37D46-2D66-954A-B50E-0493B6F45125}"/>
              </a:ext>
            </a:extLst>
          </p:cNvPr>
          <p:cNvSpPr/>
          <p:nvPr/>
        </p:nvSpPr>
        <p:spPr>
          <a:xfrm>
            <a:off x="67928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2970;p25">
            <a:extLst>
              <a:ext uri="{FF2B5EF4-FFF2-40B4-BE49-F238E27FC236}">
                <a16:creationId xmlns:a16="http://schemas.microsoft.com/office/drawing/2014/main" id="{91E8C8B6-2221-CA47-B6D9-2421C8255D14}"/>
              </a:ext>
            </a:extLst>
          </p:cNvPr>
          <p:cNvSpPr/>
          <p:nvPr/>
        </p:nvSpPr>
        <p:spPr>
          <a:xfrm>
            <a:off x="1966878" y="34503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2970;p25">
            <a:extLst>
              <a:ext uri="{FF2B5EF4-FFF2-40B4-BE49-F238E27FC236}">
                <a16:creationId xmlns:a16="http://schemas.microsoft.com/office/drawing/2014/main" id="{481F9D91-1B0C-C248-87F8-B0976CD4D682}"/>
              </a:ext>
            </a:extLst>
          </p:cNvPr>
          <p:cNvSpPr/>
          <p:nvPr/>
        </p:nvSpPr>
        <p:spPr>
          <a:xfrm>
            <a:off x="3554378" y="34503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	</a:t>
            </a: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3" name="표 9">
            <a:extLst>
              <a:ext uri="{FF2B5EF4-FFF2-40B4-BE49-F238E27FC236}">
                <a16:creationId xmlns:a16="http://schemas.microsoft.com/office/drawing/2014/main" id="{32650136-9178-B644-B231-B036EF18ADA1}"/>
              </a:ext>
            </a:extLst>
          </p:cNvPr>
          <p:cNvGraphicFramePr>
            <a:graphicFrameLocks noGrp="1"/>
          </p:cNvGraphicFramePr>
          <p:nvPr/>
        </p:nvGraphicFramePr>
        <p:xfrm>
          <a:off x="1813565" y="4360249"/>
          <a:ext cx="6758226" cy="2018985"/>
        </p:xfrm>
        <a:graphic>
          <a:graphicData uri="http://schemas.openxmlformats.org/drawingml/2006/table">
            <a:tbl>
              <a:tblPr firstRow="1">
                <a:tableStyleId>{F2DE63D5-997A-4646-A377-4702673A728D}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60838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658147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44" name="Google Shape;2970;p25">
            <a:extLst>
              <a:ext uri="{FF2B5EF4-FFF2-40B4-BE49-F238E27FC236}">
                <a16:creationId xmlns:a16="http://schemas.microsoft.com/office/drawing/2014/main" id="{90A64E16-3BC4-854C-9DF8-F309166E5CCE}"/>
              </a:ext>
            </a:extLst>
          </p:cNvPr>
          <p:cNvSpPr/>
          <p:nvPr/>
        </p:nvSpPr>
        <p:spPr>
          <a:xfrm>
            <a:off x="1966878" y="4872077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모서리가 둥근 직사각형 44">
            <a:extLst>
              <a:ext uri="{FF2B5EF4-FFF2-40B4-BE49-F238E27FC236}">
                <a16:creationId xmlns:a16="http://schemas.microsoft.com/office/drawing/2014/main" id="{6F28F21C-6520-1242-850B-E7DE502DB62C}"/>
              </a:ext>
            </a:extLst>
          </p:cNvPr>
          <p:cNvSpPr/>
          <p:nvPr/>
        </p:nvSpPr>
        <p:spPr>
          <a:xfrm>
            <a:off x="8227260" y="4400222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C4EA3FAF-AF6D-4C47-AC0E-3EDA669EF2FD}"/>
              </a:ext>
            </a:extLst>
          </p:cNvPr>
          <p:cNvGrpSpPr/>
          <p:nvPr/>
        </p:nvGrpSpPr>
        <p:grpSpPr>
          <a:xfrm>
            <a:off x="1732436" y="1260226"/>
            <a:ext cx="6924547" cy="366215"/>
            <a:chOff x="2878201" y="1359844"/>
            <a:chExt cx="6924547" cy="366215"/>
          </a:xfrm>
        </p:grpSpPr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5C080652-7315-DE4C-8B1C-67907FC5D6F1}"/>
                </a:ext>
              </a:extLst>
            </p:cNvPr>
            <p:cNvSpPr/>
            <p:nvPr/>
          </p:nvSpPr>
          <p:spPr>
            <a:xfrm>
              <a:off x="2878201" y="1359844"/>
              <a:ext cx="6924547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386B9E6-559F-B346-8ABB-CA27DC7B4E21}"/>
                </a:ext>
              </a:extLst>
            </p:cNvPr>
            <p:cNvSpPr txBox="1"/>
            <p:nvPr/>
          </p:nvSpPr>
          <p:spPr>
            <a:xfrm>
              <a:off x="2907688" y="1495227"/>
              <a:ext cx="16225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                 데이터베이스</a:t>
              </a:r>
              <a:r>
                <a:rPr kumimoji="1" lang="en-US" altLang="ko-KR" sz="900" dirty="0">
                  <a:latin typeface="+mn-ea"/>
                </a:rPr>
                <a:t>1</a:t>
              </a:r>
            </a:p>
          </p:txBody>
        </p:sp>
      </p:grpSp>
      <p:sp>
        <p:nvSpPr>
          <p:cNvPr id="52" name="모서리가 둥근 직사각형 51">
            <a:extLst>
              <a:ext uri="{FF2B5EF4-FFF2-40B4-BE49-F238E27FC236}">
                <a16:creationId xmlns:a16="http://schemas.microsoft.com/office/drawing/2014/main" id="{260C222E-55FB-144A-AC2C-0C63DE5ABE57}"/>
              </a:ext>
            </a:extLst>
          </p:cNvPr>
          <p:cNvSpPr/>
          <p:nvPr/>
        </p:nvSpPr>
        <p:spPr>
          <a:xfrm>
            <a:off x="8297471" y="1313508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5AB7CE50-5DBC-A940-B366-255EB06BCF44}"/>
              </a:ext>
            </a:extLst>
          </p:cNvPr>
          <p:cNvSpPr/>
          <p:nvPr/>
        </p:nvSpPr>
        <p:spPr>
          <a:xfrm>
            <a:off x="95052" y="135235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위젯 </a:t>
            </a:r>
            <a:r>
              <a:rPr kumimoji="1"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DD4E93D0-E732-1C4C-A3DB-204960252A44}"/>
              </a:ext>
            </a:extLst>
          </p:cNvPr>
          <p:cNvSpPr/>
          <p:nvPr/>
        </p:nvSpPr>
        <p:spPr>
          <a:xfrm>
            <a:off x="95052" y="110152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대시보드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E70FD9BD-864F-3E40-A7E6-602A82B2A817}"/>
              </a:ext>
            </a:extLst>
          </p:cNvPr>
          <p:cNvSpPr/>
          <p:nvPr/>
        </p:nvSpPr>
        <p:spPr>
          <a:xfrm>
            <a:off x="95052" y="1610669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데이터</a:t>
            </a:r>
            <a:r>
              <a:rPr kumimoji="1" lang="en-US" altLang="ko-KR" sz="1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  </a:t>
            </a:r>
            <a:r>
              <a:rPr kumimoji="1" lang="en-US" altLang="ko-Kore-KR" sz="1000" dirty="0">
                <a:solidFill>
                  <a:schemeClr val="bg1"/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388B5D8D-D63F-2A4C-B2A2-C8388A0D5321}"/>
              </a:ext>
            </a:extLst>
          </p:cNvPr>
          <p:cNvSpPr/>
          <p:nvPr/>
        </p:nvSpPr>
        <p:spPr>
          <a:xfrm>
            <a:off x="95051" y="654818"/>
            <a:ext cx="9012373" cy="6056878"/>
          </a:xfrm>
          <a:prstGeom prst="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4" name="직사각형 93">
            <a:extLst>
              <a:ext uri="{FF2B5EF4-FFF2-40B4-BE49-F238E27FC236}">
                <a16:creationId xmlns:a16="http://schemas.microsoft.com/office/drawing/2014/main" id="{DCCB1FE0-EED0-F0C4-1882-D8E183C8589F}"/>
              </a:ext>
            </a:extLst>
          </p:cNvPr>
          <p:cNvSpPr/>
          <p:nvPr/>
        </p:nvSpPr>
        <p:spPr>
          <a:xfrm>
            <a:off x="1763903" y="1467541"/>
            <a:ext cx="6456460" cy="3177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kumimoji="1"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7" name="직사각형 96">
            <a:extLst>
              <a:ext uri="{FF2B5EF4-FFF2-40B4-BE49-F238E27FC236}">
                <a16:creationId xmlns:a16="http://schemas.microsoft.com/office/drawing/2014/main" id="{9837403D-13BF-216F-D754-9C45DECC9A6D}"/>
              </a:ext>
            </a:extLst>
          </p:cNvPr>
          <p:cNvSpPr/>
          <p:nvPr/>
        </p:nvSpPr>
        <p:spPr>
          <a:xfrm>
            <a:off x="1763903" y="1777585"/>
            <a:ext cx="6456460" cy="3881039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kumimoji="1" lang="ko-KR" altLang="en-US" sz="800" dirty="0">
              <a:solidFill>
                <a:schemeClr val="tx1"/>
              </a:solidFill>
            </a:endParaRPr>
          </a:p>
        </p:txBody>
      </p:sp>
      <p:grpSp>
        <p:nvGrpSpPr>
          <p:cNvPr id="98" name="그룹 97">
            <a:extLst>
              <a:ext uri="{FF2B5EF4-FFF2-40B4-BE49-F238E27FC236}">
                <a16:creationId xmlns:a16="http://schemas.microsoft.com/office/drawing/2014/main" id="{73B3ADA1-886C-1448-2935-530A502935E4}"/>
              </a:ext>
            </a:extLst>
          </p:cNvPr>
          <p:cNvGrpSpPr>
            <a:grpSpLocks noChangeAspect="1"/>
          </p:cNvGrpSpPr>
          <p:nvPr/>
        </p:nvGrpSpPr>
        <p:grpSpPr>
          <a:xfrm>
            <a:off x="7973895" y="1581056"/>
            <a:ext cx="108000" cy="108000"/>
            <a:chOff x="4786411" y="2017986"/>
            <a:chExt cx="296392" cy="296392"/>
          </a:xfrm>
        </p:grpSpPr>
        <p:cxnSp>
          <p:nvCxnSpPr>
            <p:cNvPr id="99" name="직선 연결선[R] 98">
              <a:extLst>
                <a:ext uri="{FF2B5EF4-FFF2-40B4-BE49-F238E27FC236}">
                  <a16:creationId xmlns:a16="http://schemas.microsoft.com/office/drawing/2014/main" id="{FC02E704-4662-183B-85AA-F9554AE95D7D}"/>
                </a:ext>
              </a:extLst>
            </p:cNvPr>
            <p:cNvCxnSpPr/>
            <p:nvPr/>
          </p:nvCxnSpPr>
          <p:spPr>
            <a:xfrm>
              <a:off x="4786411" y="2017986"/>
              <a:ext cx="283779" cy="29639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00" name="직선 연결선[R] 99">
              <a:extLst>
                <a:ext uri="{FF2B5EF4-FFF2-40B4-BE49-F238E27FC236}">
                  <a16:creationId xmlns:a16="http://schemas.microsoft.com/office/drawing/2014/main" id="{45BD6ABC-3161-D9F9-F5EF-571AF59D87A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92717" y="2017986"/>
              <a:ext cx="283779" cy="29639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01" name="TextBox 100">
            <a:extLst>
              <a:ext uri="{FF2B5EF4-FFF2-40B4-BE49-F238E27FC236}">
                <a16:creationId xmlns:a16="http://schemas.microsoft.com/office/drawing/2014/main" id="{9C9DB32C-C8C7-5485-F5D5-242091BC0DCD}"/>
              </a:ext>
            </a:extLst>
          </p:cNvPr>
          <p:cNvSpPr txBox="1"/>
          <p:nvPr/>
        </p:nvSpPr>
        <p:spPr>
          <a:xfrm>
            <a:off x="1824500" y="1525318"/>
            <a:ext cx="12682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000" dirty="0"/>
              <a:t>대시보드 빠른 생성</a:t>
            </a:r>
            <a:endParaRPr kumimoji="1" lang="en-US" altLang="ko-KR" sz="10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B96191F9-A63F-95E0-7780-9001F142EA57}"/>
              </a:ext>
            </a:extLst>
          </p:cNvPr>
          <p:cNvSpPr txBox="1"/>
          <p:nvPr/>
        </p:nvSpPr>
        <p:spPr>
          <a:xfrm>
            <a:off x="1912232" y="1816247"/>
            <a:ext cx="3288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200" dirty="0"/>
              <a:t>대시보드</a:t>
            </a:r>
            <a:r>
              <a:rPr kumimoji="1" lang="ko-KR" altLang="en-US" sz="1200" dirty="0"/>
              <a:t> 생성에 사용할 데이터를 선택하세요</a:t>
            </a:r>
            <a:r>
              <a:rPr kumimoji="1" lang="en-US" altLang="ko-KR" sz="1200" dirty="0"/>
              <a:t>.</a:t>
            </a:r>
            <a:endParaRPr kumimoji="1" lang="ko-Kore-KR" altLang="en-US" sz="1200" dirty="0"/>
          </a:p>
        </p:txBody>
      </p:sp>
      <p:graphicFrame>
        <p:nvGraphicFramePr>
          <p:cNvPr id="105" name="표 9">
            <a:extLst>
              <a:ext uri="{FF2B5EF4-FFF2-40B4-BE49-F238E27FC236}">
                <a16:creationId xmlns:a16="http://schemas.microsoft.com/office/drawing/2014/main" id="{7BE6EBB2-3754-158A-5EAC-CB3FD61EAE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302059"/>
              </p:ext>
            </p:extLst>
          </p:nvPr>
        </p:nvGraphicFramePr>
        <p:xfrm>
          <a:off x="1988432" y="2084265"/>
          <a:ext cx="5946135" cy="1821899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594613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41428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데이터소스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480471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106" name="Google Shape;2970;p25">
            <a:extLst>
              <a:ext uri="{FF2B5EF4-FFF2-40B4-BE49-F238E27FC236}">
                <a16:creationId xmlns:a16="http://schemas.microsoft.com/office/drawing/2014/main" id="{D5937841-0BEF-6820-AF13-DF7F8FB0853B}"/>
              </a:ext>
            </a:extLst>
          </p:cNvPr>
          <p:cNvSpPr/>
          <p:nvPr/>
        </p:nvSpPr>
        <p:spPr>
          <a:xfrm>
            <a:off x="2129045" y="2575082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2970;p25">
            <a:extLst>
              <a:ext uri="{FF2B5EF4-FFF2-40B4-BE49-F238E27FC236}">
                <a16:creationId xmlns:a16="http://schemas.microsoft.com/office/drawing/2014/main" id="{FDCBEE24-88F3-0E94-E1DD-636C2622D5D9}"/>
              </a:ext>
            </a:extLst>
          </p:cNvPr>
          <p:cNvSpPr/>
          <p:nvPr/>
        </p:nvSpPr>
        <p:spPr>
          <a:xfrm>
            <a:off x="3614945" y="2575082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2970;p25">
            <a:extLst>
              <a:ext uri="{FF2B5EF4-FFF2-40B4-BE49-F238E27FC236}">
                <a16:creationId xmlns:a16="http://schemas.microsoft.com/office/drawing/2014/main" id="{B742C6D5-37CF-5E54-66C1-BEEBAEBAEF5C}"/>
              </a:ext>
            </a:extLst>
          </p:cNvPr>
          <p:cNvSpPr/>
          <p:nvPr/>
        </p:nvSpPr>
        <p:spPr>
          <a:xfrm>
            <a:off x="5100845" y="2575082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2970;p25">
            <a:extLst>
              <a:ext uri="{FF2B5EF4-FFF2-40B4-BE49-F238E27FC236}">
                <a16:creationId xmlns:a16="http://schemas.microsoft.com/office/drawing/2014/main" id="{AADF56B9-2042-C516-1BAC-32B5A1F9F49C}"/>
              </a:ext>
            </a:extLst>
          </p:cNvPr>
          <p:cNvSpPr/>
          <p:nvPr/>
        </p:nvSpPr>
        <p:spPr>
          <a:xfrm>
            <a:off x="6586745" y="2575082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2970;p25">
            <a:extLst>
              <a:ext uri="{FF2B5EF4-FFF2-40B4-BE49-F238E27FC236}">
                <a16:creationId xmlns:a16="http://schemas.microsoft.com/office/drawing/2014/main" id="{FFE650C2-DBD9-FD27-057F-27F86B5AB6CD}"/>
              </a:ext>
            </a:extLst>
          </p:cNvPr>
          <p:cNvSpPr/>
          <p:nvPr/>
        </p:nvSpPr>
        <p:spPr>
          <a:xfrm>
            <a:off x="2129045" y="3019582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2970;p25">
            <a:extLst>
              <a:ext uri="{FF2B5EF4-FFF2-40B4-BE49-F238E27FC236}">
                <a16:creationId xmlns:a16="http://schemas.microsoft.com/office/drawing/2014/main" id="{91BEAC4F-863F-2C5B-94F2-1DE123D6F481}"/>
              </a:ext>
            </a:extLst>
          </p:cNvPr>
          <p:cNvSpPr/>
          <p:nvPr/>
        </p:nvSpPr>
        <p:spPr>
          <a:xfrm>
            <a:off x="3614945" y="3019582"/>
            <a:ext cx="1220812" cy="32860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2970;p25">
            <a:extLst>
              <a:ext uri="{FF2B5EF4-FFF2-40B4-BE49-F238E27FC236}">
                <a16:creationId xmlns:a16="http://schemas.microsoft.com/office/drawing/2014/main" id="{9386AB17-CF5F-C562-52B7-A46A6FE85C01}"/>
              </a:ext>
            </a:extLst>
          </p:cNvPr>
          <p:cNvSpPr/>
          <p:nvPr/>
        </p:nvSpPr>
        <p:spPr>
          <a:xfrm>
            <a:off x="5100845" y="3019582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2970;p25">
            <a:extLst>
              <a:ext uri="{FF2B5EF4-FFF2-40B4-BE49-F238E27FC236}">
                <a16:creationId xmlns:a16="http://schemas.microsoft.com/office/drawing/2014/main" id="{1535E395-B9E6-0936-FB44-44BA067CAB6B}"/>
              </a:ext>
            </a:extLst>
          </p:cNvPr>
          <p:cNvSpPr/>
          <p:nvPr/>
        </p:nvSpPr>
        <p:spPr>
          <a:xfrm>
            <a:off x="6586745" y="3019582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14" name="표 9">
            <a:extLst>
              <a:ext uri="{FF2B5EF4-FFF2-40B4-BE49-F238E27FC236}">
                <a16:creationId xmlns:a16="http://schemas.microsoft.com/office/drawing/2014/main" id="{8C1E3DCA-1DDE-7D06-AE3E-49E856F31D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471713"/>
              </p:ext>
            </p:extLst>
          </p:nvPr>
        </p:nvGraphicFramePr>
        <p:xfrm>
          <a:off x="1988432" y="4018378"/>
          <a:ext cx="5946135" cy="1023522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594613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9846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115" name="Google Shape;2970;p25">
            <a:extLst>
              <a:ext uri="{FF2B5EF4-FFF2-40B4-BE49-F238E27FC236}">
                <a16:creationId xmlns:a16="http://schemas.microsoft.com/office/drawing/2014/main" id="{BBE7FAD5-8F03-C225-0113-228AA0DCF775}"/>
              </a:ext>
            </a:extLst>
          </p:cNvPr>
          <p:cNvSpPr/>
          <p:nvPr/>
        </p:nvSpPr>
        <p:spPr>
          <a:xfrm>
            <a:off x="3614945" y="3438682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2970;p25">
            <a:extLst>
              <a:ext uri="{FF2B5EF4-FFF2-40B4-BE49-F238E27FC236}">
                <a16:creationId xmlns:a16="http://schemas.microsoft.com/office/drawing/2014/main" id="{BF3A785C-9049-182F-B4A8-3598F7614C39}"/>
              </a:ext>
            </a:extLst>
          </p:cNvPr>
          <p:cNvSpPr/>
          <p:nvPr/>
        </p:nvSpPr>
        <p:spPr>
          <a:xfrm>
            <a:off x="2129045" y="4530882"/>
            <a:ext cx="1220812" cy="328609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1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2970;p25">
            <a:extLst>
              <a:ext uri="{FF2B5EF4-FFF2-40B4-BE49-F238E27FC236}">
                <a16:creationId xmlns:a16="http://schemas.microsoft.com/office/drawing/2014/main" id="{324EED58-06D7-9415-88B6-33AF4C88E6BB}"/>
              </a:ext>
            </a:extLst>
          </p:cNvPr>
          <p:cNvSpPr/>
          <p:nvPr/>
        </p:nvSpPr>
        <p:spPr>
          <a:xfrm>
            <a:off x="2129045" y="3427297"/>
            <a:ext cx="1220812" cy="328609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1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모서리가 둥근 직사각형 244">
            <a:extLst>
              <a:ext uri="{FF2B5EF4-FFF2-40B4-BE49-F238E27FC236}">
                <a16:creationId xmlns:a16="http://schemas.microsoft.com/office/drawing/2014/main" id="{FF99F87B-4097-5C59-DB6F-A5E7A1ABFFA2}"/>
              </a:ext>
            </a:extLst>
          </p:cNvPr>
          <p:cNvSpPr/>
          <p:nvPr/>
        </p:nvSpPr>
        <p:spPr>
          <a:xfrm>
            <a:off x="3708309" y="5178499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다음</a:t>
            </a:r>
          </a:p>
        </p:txBody>
      </p:sp>
      <p:sp>
        <p:nvSpPr>
          <p:cNvPr id="119" name="모서리가 둥근 직사각형 244">
            <a:extLst>
              <a:ext uri="{FF2B5EF4-FFF2-40B4-BE49-F238E27FC236}">
                <a16:creationId xmlns:a16="http://schemas.microsoft.com/office/drawing/2014/main" id="{FE7B35F0-C8EB-1775-DE92-336D3C386540}"/>
              </a:ext>
            </a:extLst>
          </p:cNvPr>
          <p:cNvSpPr/>
          <p:nvPr/>
        </p:nvSpPr>
        <p:spPr>
          <a:xfrm>
            <a:off x="4960639" y="5178499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120" name="타원 119">
            <a:extLst>
              <a:ext uri="{FF2B5EF4-FFF2-40B4-BE49-F238E27FC236}">
                <a16:creationId xmlns:a16="http://schemas.microsoft.com/office/drawing/2014/main" id="{A04631A9-0F40-D930-C5C4-37C1398F5595}"/>
              </a:ext>
            </a:extLst>
          </p:cNvPr>
          <p:cNvSpPr/>
          <p:nvPr/>
        </p:nvSpPr>
        <p:spPr>
          <a:xfrm>
            <a:off x="2033842" y="331508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1" name="타원 120">
            <a:extLst>
              <a:ext uri="{FF2B5EF4-FFF2-40B4-BE49-F238E27FC236}">
                <a16:creationId xmlns:a16="http://schemas.microsoft.com/office/drawing/2014/main" id="{BC57F088-C961-65B4-983B-252ACA487227}"/>
              </a:ext>
            </a:extLst>
          </p:cNvPr>
          <p:cNvSpPr/>
          <p:nvPr/>
        </p:nvSpPr>
        <p:spPr>
          <a:xfrm>
            <a:off x="3613106" y="510737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364555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3329246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kumimoji="1" lang="ko-KR" altLang="en-US" sz="1000" dirty="0"/>
                        <a:t>대시보드 빠른 생성</a:t>
                      </a:r>
                      <a:r>
                        <a:rPr kumimoji="1" lang="ko-KR" altLang="en-US" sz="10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ko-KR" sz="10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1" lang="ko-KR" altLang="en-US" sz="10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템플릿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추천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9223904"/>
              </p:ext>
            </p:extLst>
          </p:nvPr>
        </p:nvGraphicFramePr>
        <p:xfrm>
          <a:off x="9201565" y="1616809"/>
          <a:ext cx="2891617" cy="42662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추천 레이아웃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선택된 데이터로 자동 생성된 위젯이 레이아웃을 구성해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열개 내외의 레이아웃을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좌우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&lt;&gt;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이용해 레이아웃을 돌려볼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생성버튼을 클릭하여 대시보드 생성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생성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alert(.     )</a:t>
                      </a: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활성화 해준다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이름을 입력 받은 후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생성 버튼을 클릭하여 추천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 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템플릿으로 대시보드를 생성할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생성완료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후 대시보드 조회 페이지로 이동해서 확인할 수 있도록 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.(DASHBOARD-3)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kumimoji="1" lang="ko-KR" altLang="en-US" dirty="0"/>
              <a:t>대시보드 빠른 생성 </a:t>
            </a:r>
            <a:r>
              <a:rPr kumimoji="1" lang="en-US" altLang="ko-KR" dirty="0"/>
              <a:t>-</a:t>
            </a:r>
            <a:r>
              <a:rPr kumimoji="1" lang="ko-KR" altLang="en-US" dirty="0"/>
              <a:t> </a:t>
            </a:r>
            <a:r>
              <a:rPr lang="ko-KR" altLang="en-US" dirty="0"/>
              <a:t>템플릿 추천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RECOMMEND-2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</a:t>
            </a:r>
            <a:endParaRPr lang="ko-Kore-KR" altLang="en-US" dirty="0"/>
          </a:p>
        </p:txBody>
      </p:sp>
      <p:graphicFrame>
        <p:nvGraphicFramePr>
          <p:cNvPr id="21" name="표 9">
            <a:extLst>
              <a:ext uri="{FF2B5EF4-FFF2-40B4-BE49-F238E27FC236}">
                <a16:creationId xmlns:a16="http://schemas.microsoft.com/office/drawing/2014/main" id="{DC1DFC67-9C80-D84B-976D-B91CB2D2893F}"/>
              </a:ext>
            </a:extLst>
          </p:cNvPr>
          <p:cNvGraphicFramePr>
            <a:graphicFrameLocks noGrp="1"/>
          </p:cNvGraphicFramePr>
          <p:nvPr/>
        </p:nvGraphicFramePr>
        <p:xfrm>
          <a:off x="1813565" y="1727636"/>
          <a:ext cx="6758226" cy="2306110"/>
        </p:xfrm>
        <a:graphic>
          <a:graphicData uri="http://schemas.openxmlformats.org/drawingml/2006/table">
            <a:tbl>
              <a:tblPr firstRow="1">
                <a:tableStyleId>{F2DE63D5-997A-4646-A377-4702673A728D}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39703">
                <a:tc>
                  <a:txBody>
                    <a:bodyPr/>
                    <a:lstStyle/>
                    <a:p>
                      <a:r>
                        <a:rPr lang="ko-KR" altLang="en-US" sz="1200" dirty="0"/>
                        <a:t>데이터 목록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966407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22" name="Google Shape;2970;p25">
            <a:extLst>
              <a:ext uri="{FF2B5EF4-FFF2-40B4-BE49-F238E27FC236}">
                <a16:creationId xmlns:a16="http://schemas.microsoft.com/office/drawing/2014/main" id="{D62D5589-86DB-C249-9B66-42F9434D3B70}"/>
              </a:ext>
            </a:extLst>
          </p:cNvPr>
          <p:cNvSpPr/>
          <p:nvPr/>
        </p:nvSpPr>
        <p:spPr>
          <a:xfrm>
            <a:off x="19668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970;p25">
            <a:extLst>
              <a:ext uri="{FF2B5EF4-FFF2-40B4-BE49-F238E27FC236}">
                <a16:creationId xmlns:a16="http://schemas.microsoft.com/office/drawing/2014/main" id="{DD193E8C-815D-0F4A-BF32-E1631E64F5AD}"/>
              </a:ext>
            </a:extLst>
          </p:cNvPr>
          <p:cNvSpPr/>
          <p:nvPr/>
        </p:nvSpPr>
        <p:spPr>
          <a:xfrm>
            <a:off x="35543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970;p25">
            <a:extLst>
              <a:ext uri="{FF2B5EF4-FFF2-40B4-BE49-F238E27FC236}">
                <a16:creationId xmlns:a16="http://schemas.microsoft.com/office/drawing/2014/main" id="{5B37F693-36CC-B244-AC90-206BC14FD570}"/>
              </a:ext>
            </a:extLst>
          </p:cNvPr>
          <p:cNvSpPr/>
          <p:nvPr/>
        </p:nvSpPr>
        <p:spPr>
          <a:xfrm>
            <a:off x="51926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970;p25">
            <a:extLst>
              <a:ext uri="{FF2B5EF4-FFF2-40B4-BE49-F238E27FC236}">
                <a16:creationId xmlns:a16="http://schemas.microsoft.com/office/drawing/2014/main" id="{FEFDF974-7FAC-4F46-89F6-0CFD3987D943}"/>
              </a:ext>
            </a:extLst>
          </p:cNvPr>
          <p:cNvSpPr/>
          <p:nvPr/>
        </p:nvSpPr>
        <p:spPr>
          <a:xfrm>
            <a:off x="6792878" y="22819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970;p25">
            <a:extLst>
              <a:ext uri="{FF2B5EF4-FFF2-40B4-BE49-F238E27FC236}">
                <a16:creationId xmlns:a16="http://schemas.microsoft.com/office/drawing/2014/main" id="{21B96E29-ACD5-C045-8378-75FDFBA0BE54}"/>
              </a:ext>
            </a:extLst>
          </p:cNvPr>
          <p:cNvSpPr/>
          <p:nvPr/>
        </p:nvSpPr>
        <p:spPr>
          <a:xfrm>
            <a:off x="19668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970;p25">
            <a:extLst>
              <a:ext uri="{FF2B5EF4-FFF2-40B4-BE49-F238E27FC236}">
                <a16:creationId xmlns:a16="http://schemas.microsoft.com/office/drawing/2014/main" id="{3B32B9B7-9138-8D4F-850A-57BFFBEFA7CB}"/>
              </a:ext>
            </a:extLst>
          </p:cNvPr>
          <p:cNvSpPr/>
          <p:nvPr/>
        </p:nvSpPr>
        <p:spPr>
          <a:xfrm>
            <a:off x="35543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970;p25">
            <a:extLst>
              <a:ext uri="{FF2B5EF4-FFF2-40B4-BE49-F238E27FC236}">
                <a16:creationId xmlns:a16="http://schemas.microsoft.com/office/drawing/2014/main" id="{DD4764D5-6D08-7D41-AB87-9BFF21FA17B3}"/>
              </a:ext>
            </a:extLst>
          </p:cNvPr>
          <p:cNvSpPr/>
          <p:nvPr/>
        </p:nvSpPr>
        <p:spPr>
          <a:xfrm>
            <a:off x="51926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2970;p25">
            <a:extLst>
              <a:ext uri="{FF2B5EF4-FFF2-40B4-BE49-F238E27FC236}">
                <a16:creationId xmlns:a16="http://schemas.microsoft.com/office/drawing/2014/main" id="{A2E37D46-2D66-954A-B50E-0493B6F45125}"/>
              </a:ext>
            </a:extLst>
          </p:cNvPr>
          <p:cNvSpPr/>
          <p:nvPr/>
        </p:nvSpPr>
        <p:spPr>
          <a:xfrm>
            <a:off x="6792878" y="28661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2970;p25">
            <a:extLst>
              <a:ext uri="{FF2B5EF4-FFF2-40B4-BE49-F238E27FC236}">
                <a16:creationId xmlns:a16="http://schemas.microsoft.com/office/drawing/2014/main" id="{91E8C8B6-2221-CA47-B6D9-2421C8255D14}"/>
              </a:ext>
            </a:extLst>
          </p:cNvPr>
          <p:cNvSpPr/>
          <p:nvPr/>
        </p:nvSpPr>
        <p:spPr>
          <a:xfrm>
            <a:off x="1966878" y="34503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	</a:t>
            </a:r>
            <a:r>
              <a:rPr lang="ko-KR" alt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2970;p25">
            <a:extLst>
              <a:ext uri="{FF2B5EF4-FFF2-40B4-BE49-F238E27FC236}">
                <a16:creationId xmlns:a16="http://schemas.microsoft.com/office/drawing/2014/main" id="{481F9D91-1B0C-C248-87F8-B0976CD4D682}"/>
              </a:ext>
            </a:extLst>
          </p:cNvPr>
          <p:cNvSpPr/>
          <p:nvPr/>
        </p:nvSpPr>
        <p:spPr>
          <a:xfrm>
            <a:off x="3554378" y="3450353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	</a:t>
            </a: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3" name="표 9">
            <a:extLst>
              <a:ext uri="{FF2B5EF4-FFF2-40B4-BE49-F238E27FC236}">
                <a16:creationId xmlns:a16="http://schemas.microsoft.com/office/drawing/2014/main" id="{32650136-9178-B644-B231-B036EF18ADA1}"/>
              </a:ext>
            </a:extLst>
          </p:cNvPr>
          <p:cNvGraphicFramePr>
            <a:graphicFrameLocks noGrp="1"/>
          </p:cNvGraphicFramePr>
          <p:nvPr/>
        </p:nvGraphicFramePr>
        <p:xfrm>
          <a:off x="1813565" y="4360249"/>
          <a:ext cx="6758226" cy="2018985"/>
        </p:xfrm>
        <a:graphic>
          <a:graphicData uri="http://schemas.openxmlformats.org/drawingml/2006/table">
            <a:tbl>
              <a:tblPr firstRow="1">
                <a:tableStyleId>{F2DE63D5-997A-4646-A377-4702673A728D}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60838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658147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44" name="Google Shape;2970;p25">
            <a:extLst>
              <a:ext uri="{FF2B5EF4-FFF2-40B4-BE49-F238E27FC236}">
                <a16:creationId xmlns:a16="http://schemas.microsoft.com/office/drawing/2014/main" id="{90A64E16-3BC4-854C-9DF8-F309166E5CCE}"/>
              </a:ext>
            </a:extLst>
          </p:cNvPr>
          <p:cNvSpPr/>
          <p:nvPr/>
        </p:nvSpPr>
        <p:spPr>
          <a:xfrm>
            <a:off x="1966878" y="4872077"/>
            <a:ext cx="1387544" cy="43646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모서리가 둥근 직사각형 44">
            <a:extLst>
              <a:ext uri="{FF2B5EF4-FFF2-40B4-BE49-F238E27FC236}">
                <a16:creationId xmlns:a16="http://schemas.microsoft.com/office/drawing/2014/main" id="{6F28F21C-6520-1242-850B-E7DE502DB62C}"/>
              </a:ext>
            </a:extLst>
          </p:cNvPr>
          <p:cNvSpPr/>
          <p:nvPr/>
        </p:nvSpPr>
        <p:spPr>
          <a:xfrm>
            <a:off x="8227260" y="4400222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C4EA3FAF-AF6D-4C47-AC0E-3EDA669EF2FD}"/>
              </a:ext>
            </a:extLst>
          </p:cNvPr>
          <p:cNvGrpSpPr/>
          <p:nvPr/>
        </p:nvGrpSpPr>
        <p:grpSpPr>
          <a:xfrm>
            <a:off x="1732436" y="1260226"/>
            <a:ext cx="6924547" cy="366215"/>
            <a:chOff x="2878201" y="1359844"/>
            <a:chExt cx="6924547" cy="366215"/>
          </a:xfrm>
        </p:grpSpPr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5C080652-7315-DE4C-8B1C-67907FC5D6F1}"/>
                </a:ext>
              </a:extLst>
            </p:cNvPr>
            <p:cNvSpPr/>
            <p:nvPr/>
          </p:nvSpPr>
          <p:spPr>
            <a:xfrm>
              <a:off x="2878201" y="1359844"/>
              <a:ext cx="6924547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386B9E6-559F-B346-8ABB-CA27DC7B4E21}"/>
                </a:ext>
              </a:extLst>
            </p:cNvPr>
            <p:cNvSpPr txBox="1"/>
            <p:nvPr/>
          </p:nvSpPr>
          <p:spPr>
            <a:xfrm>
              <a:off x="2907688" y="1495227"/>
              <a:ext cx="16225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                 데이터베이스</a:t>
              </a:r>
              <a:r>
                <a:rPr kumimoji="1" lang="en-US" altLang="ko-KR" sz="900" dirty="0">
                  <a:latin typeface="+mn-ea"/>
                </a:rPr>
                <a:t>1</a:t>
              </a:r>
            </a:p>
          </p:txBody>
        </p:sp>
      </p:grpSp>
      <p:pic>
        <p:nvPicPr>
          <p:cNvPr id="50" name="내용 개체 틀 19" descr="햄버거 메뉴 아이콘 단색으로 채워진">
            <a:extLst>
              <a:ext uri="{FF2B5EF4-FFF2-40B4-BE49-F238E27FC236}">
                <a16:creationId xmlns:a16="http://schemas.microsoft.com/office/drawing/2014/main" id="{0B028546-FFFE-7540-94F1-4D511381A43C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1809373" y="1318893"/>
            <a:ext cx="254000" cy="254000"/>
          </a:xfrm>
          <a:prstGeom prst="rect">
            <a:avLst/>
          </a:prstGeom>
        </p:spPr>
      </p:pic>
      <p:pic>
        <p:nvPicPr>
          <p:cNvPr id="51" name="내용 개체 틀 14">
            <a:extLst>
              <a:ext uri="{FF2B5EF4-FFF2-40B4-BE49-F238E27FC236}">
                <a16:creationId xmlns:a16="http://schemas.microsoft.com/office/drawing/2014/main" id="{1BC95DAE-C429-F54C-A161-A5CCA9FA8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3516" y="1370283"/>
            <a:ext cx="324000" cy="199800"/>
          </a:xfrm>
          <a:prstGeom prst="rect">
            <a:avLst/>
          </a:prstGeom>
        </p:spPr>
      </p:pic>
      <p:sp>
        <p:nvSpPr>
          <p:cNvPr id="52" name="모서리가 둥근 직사각형 51">
            <a:extLst>
              <a:ext uri="{FF2B5EF4-FFF2-40B4-BE49-F238E27FC236}">
                <a16:creationId xmlns:a16="http://schemas.microsoft.com/office/drawing/2014/main" id="{260C222E-55FB-144A-AC2C-0C63DE5ABE57}"/>
              </a:ext>
            </a:extLst>
          </p:cNvPr>
          <p:cNvSpPr/>
          <p:nvPr/>
        </p:nvSpPr>
        <p:spPr>
          <a:xfrm>
            <a:off x="8297471" y="1313508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5AB7CE50-5DBC-A940-B366-255EB06BCF44}"/>
              </a:ext>
            </a:extLst>
          </p:cNvPr>
          <p:cNvSpPr/>
          <p:nvPr/>
        </p:nvSpPr>
        <p:spPr>
          <a:xfrm>
            <a:off x="95052" y="135235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위젯 </a:t>
            </a:r>
            <a:r>
              <a:rPr kumimoji="1"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DD4E93D0-E732-1C4C-A3DB-204960252A44}"/>
              </a:ext>
            </a:extLst>
          </p:cNvPr>
          <p:cNvSpPr/>
          <p:nvPr/>
        </p:nvSpPr>
        <p:spPr>
          <a:xfrm>
            <a:off x="95052" y="110152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대시보드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E70FD9BD-864F-3E40-A7E6-602A82B2A817}"/>
              </a:ext>
            </a:extLst>
          </p:cNvPr>
          <p:cNvSpPr/>
          <p:nvPr/>
        </p:nvSpPr>
        <p:spPr>
          <a:xfrm>
            <a:off x="95052" y="1610669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데이터</a:t>
            </a:r>
            <a:r>
              <a:rPr kumimoji="1" lang="en-US" altLang="ko-KR" sz="1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  </a:t>
            </a:r>
            <a:r>
              <a:rPr kumimoji="1" lang="en-US" altLang="ko-Kore-KR" sz="1000" dirty="0">
                <a:solidFill>
                  <a:schemeClr val="bg1"/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388B5D8D-D63F-2A4C-B2A2-C8388A0D5321}"/>
              </a:ext>
            </a:extLst>
          </p:cNvPr>
          <p:cNvSpPr/>
          <p:nvPr/>
        </p:nvSpPr>
        <p:spPr>
          <a:xfrm>
            <a:off x="95051" y="654818"/>
            <a:ext cx="9012373" cy="6056878"/>
          </a:xfrm>
          <a:prstGeom prst="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80" name="그룹 79">
            <a:extLst>
              <a:ext uri="{FF2B5EF4-FFF2-40B4-BE49-F238E27FC236}">
                <a16:creationId xmlns:a16="http://schemas.microsoft.com/office/drawing/2014/main" id="{4E861F49-5EFF-A24C-8FE4-8DB079E1F088}"/>
              </a:ext>
            </a:extLst>
          </p:cNvPr>
          <p:cNvGrpSpPr/>
          <p:nvPr/>
        </p:nvGrpSpPr>
        <p:grpSpPr>
          <a:xfrm>
            <a:off x="712747" y="856456"/>
            <a:ext cx="7594033" cy="5691191"/>
            <a:chOff x="1607532" y="395488"/>
            <a:chExt cx="8679468" cy="6067024"/>
          </a:xfrm>
        </p:grpSpPr>
        <p:sp>
          <p:nvSpPr>
            <p:cNvPr id="81" name="직사각형 80">
              <a:extLst>
                <a:ext uri="{FF2B5EF4-FFF2-40B4-BE49-F238E27FC236}">
                  <a16:creationId xmlns:a16="http://schemas.microsoft.com/office/drawing/2014/main" id="{6D6BE5F9-CB13-2742-9CD4-848C2FD9620E}"/>
                </a:ext>
              </a:extLst>
            </p:cNvPr>
            <p:cNvSpPr/>
            <p:nvPr/>
          </p:nvSpPr>
          <p:spPr>
            <a:xfrm>
              <a:off x="1607532" y="616204"/>
              <a:ext cx="8679468" cy="5846308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FA41C6AA-B0A7-4F4C-8076-92C72AFB5818}"/>
                </a:ext>
              </a:extLst>
            </p:cNvPr>
            <p:cNvGrpSpPr/>
            <p:nvPr/>
          </p:nvGrpSpPr>
          <p:grpSpPr>
            <a:xfrm>
              <a:off x="2326002" y="839132"/>
              <a:ext cx="7157946" cy="4570658"/>
              <a:chOff x="802002" y="1309032"/>
              <a:chExt cx="7157946" cy="4570658"/>
            </a:xfrm>
          </p:grpSpPr>
          <p:sp>
            <p:nvSpPr>
              <p:cNvPr id="88" name="Google Shape;2970;p25">
                <a:extLst>
                  <a:ext uri="{FF2B5EF4-FFF2-40B4-BE49-F238E27FC236}">
                    <a16:creationId xmlns:a16="http://schemas.microsoft.com/office/drawing/2014/main" id="{75FCABFB-E6D3-DD44-9E5F-7CAEFB982A5B}"/>
                  </a:ext>
                </a:extLst>
              </p:cNvPr>
              <p:cNvSpPr/>
              <p:nvPr/>
            </p:nvSpPr>
            <p:spPr>
              <a:xfrm>
                <a:off x="828325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3,253 rows</a:t>
                </a: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B317D9DD-90DC-DD4E-B633-3F587373592D}"/>
                  </a:ext>
                </a:extLst>
              </p:cNvPr>
              <p:cNvSpPr txBox="1"/>
              <p:nvPr/>
            </p:nvSpPr>
            <p:spPr>
              <a:xfrm>
                <a:off x="802002" y="1309032"/>
                <a:ext cx="76431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ko-Kore-KR" sz="1400" dirty="0"/>
                  <a:t>Layout1</a:t>
                </a:r>
                <a:endParaRPr kumimoji="1" lang="ko-Kore-KR" altLang="en-US" sz="1400" dirty="0"/>
              </a:p>
            </p:txBody>
          </p:sp>
          <p:sp>
            <p:nvSpPr>
              <p:cNvPr id="90" name="Google Shape;2970;p25">
                <a:extLst>
                  <a:ext uri="{FF2B5EF4-FFF2-40B4-BE49-F238E27FC236}">
                    <a16:creationId xmlns:a16="http://schemas.microsoft.com/office/drawing/2014/main" id="{79A81113-5C85-A847-90F2-9C5ADF3198DA}"/>
                  </a:ext>
                </a:extLst>
              </p:cNvPr>
              <p:cNvSpPr/>
              <p:nvPr/>
            </p:nvSpPr>
            <p:spPr>
              <a:xfrm>
                <a:off x="2598132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05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Lastest</a:t>
                </a:r>
                <a:r>
                  <a:rPr lang="en-US" sz="105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Updated At</a:t>
                </a: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2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2022.06.25 11:11:11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" name="Google Shape;2970;p25">
                <a:extLst>
                  <a:ext uri="{FF2B5EF4-FFF2-40B4-BE49-F238E27FC236}">
                    <a16:creationId xmlns:a16="http://schemas.microsoft.com/office/drawing/2014/main" id="{533F3A08-9C67-DA4E-B2A1-0A07E158E245}"/>
                  </a:ext>
                </a:extLst>
              </p:cNvPr>
              <p:cNvSpPr/>
              <p:nvPr/>
            </p:nvSpPr>
            <p:spPr>
              <a:xfrm>
                <a:off x="828324" y="2767468"/>
                <a:ext cx="7131624" cy="3112222"/>
              </a:xfrm>
              <a:prstGeom prst="roundRect">
                <a:avLst>
                  <a:gd name="adj" fmla="val 4030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92" name="그림 91">
                <a:extLst>
                  <a:ext uri="{FF2B5EF4-FFF2-40B4-BE49-F238E27FC236}">
                    <a16:creationId xmlns:a16="http://schemas.microsoft.com/office/drawing/2014/main" id="{7223207D-1FA0-BF4D-BC87-79960E90E7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3561" y="3022197"/>
                <a:ext cx="6784258" cy="2719541"/>
              </a:xfrm>
              <a:prstGeom prst="rect">
                <a:avLst/>
              </a:prstGeom>
            </p:spPr>
          </p:pic>
          <p:sp>
            <p:nvSpPr>
              <p:cNvPr id="93" name="Google Shape;2970;p25">
                <a:extLst>
                  <a:ext uri="{FF2B5EF4-FFF2-40B4-BE49-F238E27FC236}">
                    <a16:creationId xmlns:a16="http://schemas.microsoft.com/office/drawing/2014/main" id="{AB7E65B1-822A-5542-9BBF-E0FB8AF1496A}"/>
                  </a:ext>
                </a:extLst>
              </p:cNvPr>
              <p:cNvSpPr/>
              <p:nvPr/>
            </p:nvSpPr>
            <p:spPr>
              <a:xfrm>
                <a:off x="4376132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05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Lastest</a:t>
                </a:r>
                <a:r>
                  <a:rPr lang="en-US" sz="105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Updated At</a:t>
                </a: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2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2022.06.25 11:11:11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83" name="그림 82">
              <a:extLst>
                <a:ext uri="{FF2B5EF4-FFF2-40B4-BE49-F238E27FC236}">
                  <a16:creationId xmlns:a16="http://schemas.microsoft.com/office/drawing/2014/main" id="{3758F869-8431-7F40-AB8C-99C3511B7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32572" y="5075106"/>
              <a:ext cx="4038600" cy="800100"/>
            </a:xfrm>
            <a:prstGeom prst="rect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56CEE85-38BF-744B-827F-8F219F81F740}"/>
                </a:ext>
              </a:extLst>
            </p:cNvPr>
            <p:cNvSpPr txBox="1"/>
            <p:nvPr/>
          </p:nvSpPr>
          <p:spPr>
            <a:xfrm>
              <a:off x="3681983" y="5285773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dirty="0"/>
                <a:t>&lt;</a:t>
              </a:r>
              <a:endParaRPr kumimoji="1" lang="ko-Kore-KR" altLang="en-US" dirty="0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CE12A27-AE05-4444-B802-EA09FB4F3381}"/>
                </a:ext>
              </a:extLst>
            </p:cNvPr>
            <p:cNvSpPr txBox="1"/>
            <p:nvPr/>
          </p:nvSpPr>
          <p:spPr>
            <a:xfrm>
              <a:off x="7479283" y="5285773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dirty="0"/>
                <a:t>&gt;</a:t>
              </a:r>
              <a:endParaRPr kumimoji="1" lang="ko-Kore-KR" altLang="en-US" dirty="0"/>
            </a:p>
          </p:txBody>
        </p:sp>
        <p:sp>
          <p:nvSpPr>
            <p:cNvPr id="86" name="직사각형 85">
              <a:extLst>
                <a:ext uri="{FF2B5EF4-FFF2-40B4-BE49-F238E27FC236}">
                  <a16:creationId xmlns:a16="http://schemas.microsoft.com/office/drawing/2014/main" id="{BE15EF40-7B97-674D-8002-4FF7E91F8E62}"/>
                </a:ext>
              </a:extLst>
            </p:cNvPr>
            <p:cNvSpPr/>
            <p:nvPr/>
          </p:nvSpPr>
          <p:spPr>
            <a:xfrm>
              <a:off x="1607532" y="395488"/>
              <a:ext cx="8679468" cy="30504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0D72F86-5AF6-9849-A9E7-3EF375B24EEE}"/>
                </a:ext>
              </a:extLst>
            </p:cNvPr>
            <p:cNvSpPr txBox="1"/>
            <p:nvPr/>
          </p:nvSpPr>
          <p:spPr>
            <a:xfrm>
              <a:off x="1637019" y="401839"/>
              <a:ext cx="1449577" cy="262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1000" dirty="0"/>
                <a:t>대시보드 빠른 생성</a:t>
              </a:r>
              <a:endParaRPr kumimoji="1" lang="en-US" altLang="ko-KR" sz="1000" dirty="0"/>
            </a:p>
          </p:txBody>
        </p:sp>
      </p:grp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7FEF9A80-CBC8-1340-9683-9653E1829068}"/>
              </a:ext>
            </a:extLst>
          </p:cNvPr>
          <p:cNvGrpSpPr/>
          <p:nvPr/>
        </p:nvGrpSpPr>
        <p:grpSpPr>
          <a:xfrm>
            <a:off x="8113509" y="5089455"/>
            <a:ext cx="3857425" cy="1549517"/>
            <a:chOff x="8113509" y="5089455"/>
            <a:chExt cx="3857425" cy="1549517"/>
          </a:xfrm>
        </p:grpSpPr>
        <p:grpSp>
          <p:nvGrpSpPr>
            <p:cNvPr id="67" name="그룹 66">
              <a:extLst>
                <a:ext uri="{FF2B5EF4-FFF2-40B4-BE49-F238E27FC236}">
                  <a16:creationId xmlns:a16="http://schemas.microsoft.com/office/drawing/2014/main" id="{60359D78-6A0D-534E-B688-79DC3C37EB91}"/>
                </a:ext>
              </a:extLst>
            </p:cNvPr>
            <p:cNvGrpSpPr/>
            <p:nvPr/>
          </p:nvGrpSpPr>
          <p:grpSpPr>
            <a:xfrm>
              <a:off x="8113509" y="5089455"/>
              <a:ext cx="3857425" cy="1549517"/>
              <a:chOff x="4748009" y="2032346"/>
              <a:chExt cx="3857425" cy="1549517"/>
            </a:xfrm>
          </p:grpSpPr>
          <p:sp>
            <p:nvSpPr>
              <p:cNvPr id="70" name="직사각형 69">
                <a:extLst>
                  <a:ext uri="{FF2B5EF4-FFF2-40B4-BE49-F238E27FC236}">
                    <a16:creationId xmlns:a16="http://schemas.microsoft.com/office/drawing/2014/main" id="{65F9FB7C-4AD7-3549-B0FC-6B6DF7AC6F78}"/>
                  </a:ext>
                </a:extLst>
              </p:cNvPr>
              <p:cNvSpPr/>
              <p:nvPr/>
            </p:nvSpPr>
            <p:spPr>
              <a:xfrm>
                <a:off x="4752474" y="2032346"/>
                <a:ext cx="3852960" cy="22845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kumimoji="1" lang="ko-KR" alt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직사각형 70">
                <a:extLst>
                  <a:ext uri="{FF2B5EF4-FFF2-40B4-BE49-F238E27FC236}">
                    <a16:creationId xmlns:a16="http://schemas.microsoft.com/office/drawing/2014/main" id="{297F3739-58E5-614D-A778-9FAE2147EB3E}"/>
                  </a:ext>
                </a:extLst>
              </p:cNvPr>
              <p:cNvSpPr/>
              <p:nvPr/>
            </p:nvSpPr>
            <p:spPr>
              <a:xfrm>
                <a:off x="4752474" y="2253062"/>
                <a:ext cx="3852960" cy="1328801"/>
              </a:xfrm>
              <a:prstGeom prst="rect">
                <a:avLst/>
              </a:prstGeom>
              <a:solidFill>
                <a:schemeClr val="bg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kumimoji="1" lang="ko-KR" altLang="en-US" sz="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2" name="그룹 71">
                <a:extLst>
                  <a:ext uri="{FF2B5EF4-FFF2-40B4-BE49-F238E27FC236}">
                    <a16:creationId xmlns:a16="http://schemas.microsoft.com/office/drawing/2014/main" id="{3C8E8C94-CD3E-A44D-B6E5-F6861CB821E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435166" y="2094632"/>
                <a:ext cx="108000" cy="108000"/>
                <a:chOff x="4786411" y="2017986"/>
                <a:chExt cx="296392" cy="296392"/>
              </a:xfrm>
            </p:grpSpPr>
            <p:cxnSp>
              <p:nvCxnSpPr>
                <p:cNvPr id="78" name="직선 연결선[R] 77">
                  <a:extLst>
                    <a:ext uri="{FF2B5EF4-FFF2-40B4-BE49-F238E27FC236}">
                      <a16:creationId xmlns:a16="http://schemas.microsoft.com/office/drawing/2014/main" id="{D40F0690-C928-9F42-8330-C0D3687CEAD1}"/>
                    </a:ext>
                  </a:extLst>
                </p:cNvPr>
                <p:cNvCxnSpPr/>
                <p:nvPr/>
              </p:nvCxnSpPr>
              <p:spPr>
                <a:xfrm>
                  <a:off x="4786411" y="2017986"/>
                  <a:ext cx="283779" cy="296392"/>
                </a:xfrm>
                <a:prstGeom prst="line">
                  <a:avLst/>
                </a:prstGeom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직선 연결선[R] 78">
                  <a:extLst>
                    <a:ext uri="{FF2B5EF4-FFF2-40B4-BE49-F238E27FC236}">
                      <a16:creationId xmlns:a16="http://schemas.microsoft.com/office/drawing/2014/main" id="{D51302F5-4328-B844-B7B3-073AB35CC4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792717" y="2017986"/>
                  <a:ext cx="283779" cy="296392"/>
                </a:xfrm>
                <a:prstGeom prst="line">
                  <a:avLst/>
                </a:prstGeom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7DEEECA9-A391-4F4E-A429-CB376CD1AE7D}"/>
                  </a:ext>
                </a:extLst>
              </p:cNvPr>
              <p:cNvSpPr txBox="1"/>
              <p:nvPr/>
            </p:nvSpPr>
            <p:spPr>
              <a:xfrm>
                <a:off x="4781960" y="2038697"/>
                <a:ext cx="82266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800" dirty="0"/>
                  <a:t>대시보드 생성</a:t>
                </a:r>
                <a:endParaRPr kumimoji="1" lang="en-US" altLang="ko-KR" sz="800" dirty="0"/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18CA280B-159A-B844-B3ED-B187D11D1CEA}"/>
                  </a:ext>
                </a:extLst>
              </p:cNvPr>
              <p:cNvSpPr txBox="1"/>
              <p:nvPr/>
            </p:nvSpPr>
            <p:spPr>
              <a:xfrm>
                <a:off x="4977003" y="2494923"/>
                <a:ext cx="275267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ore-KR" altLang="en-US" sz="1200" dirty="0"/>
                  <a:t>생성할</a:t>
                </a:r>
                <a:r>
                  <a:rPr kumimoji="1" lang="ko-KR" altLang="en-US" sz="1200" dirty="0"/>
                  <a:t> 대시보드 이름을 작성해주세요</a:t>
                </a:r>
                <a:endParaRPr kumimoji="1" lang="ko-Kore-KR" altLang="en-US" sz="1200" dirty="0"/>
              </a:p>
            </p:txBody>
          </p:sp>
          <p:grpSp>
            <p:nvGrpSpPr>
              <p:cNvPr id="75" name="그룹 74">
                <a:extLst>
                  <a:ext uri="{FF2B5EF4-FFF2-40B4-BE49-F238E27FC236}">
                    <a16:creationId xmlns:a16="http://schemas.microsoft.com/office/drawing/2014/main" id="{2C54BFA5-224B-1C4A-97B7-B993C463CF1C}"/>
                  </a:ext>
                </a:extLst>
              </p:cNvPr>
              <p:cNvGrpSpPr/>
              <p:nvPr/>
            </p:nvGrpSpPr>
            <p:grpSpPr>
              <a:xfrm>
                <a:off x="4748009" y="2864995"/>
                <a:ext cx="3390765" cy="247312"/>
                <a:chOff x="1299713" y="1119581"/>
                <a:chExt cx="3390765" cy="247312"/>
              </a:xfrm>
            </p:grpSpPr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933C8358-A0F3-1E47-A959-49B8EE252F0F}"/>
                    </a:ext>
                  </a:extLst>
                </p:cNvPr>
                <p:cNvSpPr txBox="1"/>
                <p:nvPr/>
              </p:nvSpPr>
              <p:spPr>
                <a:xfrm>
                  <a:off x="1299713" y="1119581"/>
                  <a:ext cx="580608" cy="247312"/>
                </a:xfrm>
                <a:prstGeom prst="rect">
                  <a:avLst/>
                </a:prstGeom>
                <a:noFill/>
              </p:spPr>
              <p:txBody>
                <a:bodyPr wrap="square" lIns="0" tIns="46800" rIns="0" rtlCol="0">
                  <a:spAutoFit/>
                </a:bodyPr>
                <a:lstStyle/>
                <a:p>
                  <a:pPr algn="r"/>
                  <a:r>
                    <a:rPr kumimoji="1" lang="ko-KR" altLang="en-US" sz="10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이름</a:t>
                  </a:r>
                  <a:endParaRPr kumimoji="1" lang="en-US" altLang="ko-KR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77" name="Combo Box Rectangle">
                  <a:extLst>
                    <a:ext uri="{FF2B5EF4-FFF2-40B4-BE49-F238E27FC236}">
                      <a16:creationId xmlns:a16="http://schemas.microsoft.com/office/drawing/2014/main" id="{DCF49AFD-28E5-AF40-BF69-0A6B93E119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7801" y="1133073"/>
                  <a:ext cx="2752677" cy="185756"/>
                </a:xfrm>
                <a:prstGeom prst="rect">
                  <a:avLst/>
                </a:prstGeom>
                <a:noFill/>
                <a:ln w="6350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28" rIns="228600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ko-KR" altLang="en-US" sz="1000" dirty="0">
                      <a:solidFill>
                        <a:srgbClr val="262626"/>
                      </a:solidFill>
                      <a:latin typeface="+mn-ea"/>
                      <a:cs typeface="Segoe UI" pitchFamily="34" charset="0"/>
                    </a:rPr>
                    <a:t>대시보드</a:t>
                  </a:r>
                  <a:r>
                    <a:rPr lang="en-US" altLang="ko-KR" sz="1000" dirty="0">
                      <a:solidFill>
                        <a:srgbClr val="262626"/>
                      </a:solidFill>
                      <a:latin typeface="+mn-ea"/>
                      <a:cs typeface="Segoe UI" pitchFamily="34" charset="0"/>
                    </a:rPr>
                    <a:t>1</a:t>
                  </a:r>
                  <a:endParaRPr lang="en-US" sz="1000" dirty="0">
                    <a:solidFill>
                      <a:srgbClr val="262626"/>
                    </a:solidFill>
                    <a:latin typeface="+mn-ea"/>
                    <a:cs typeface="Segoe UI" pitchFamily="34" charset="0"/>
                  </a:endParaRPr>
                </a:p>
              </p:txBody>
            </p:sp>
          </p:grpSp>
        </p:grpSp>
        <p:sp>
          <p:nvSpPr>
            <p:cNvPr id="68" name="모서리가 둥근 직사각형 244">
              <a:extLst>
                <a:ext uri="{FF2B5EF4-FFF2-40B4-BE49-F238E27FC236}">
                  <a16:creationId xmlns:a16="http://schemas.microsoft.com/office/drawing/2014/main" id="{D3B27707-4BF2-A745-B845-DBEC4FD6CC06}"/>
                </a:ext>
              </a:extLst>
            </p:cNvPr>
            <p:cNvSpPr/>
            <p:nvPr/>
          </p:nvSpPr>
          <p:spPr>
            <a:xfrm>
              <a:off x="8977750" y="6278566"/>
              <a:ext cx="1127448" cy="251661"/>
            </a:xfrm>
            <a:prstGeom prst="roundRect">
              <a:avLst>
                <a:gd name="adj" fmla="val 5788"/>
              </a:avLst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000" dirty="0">
                  <a:solidFill>
                    <a:schemeClr val="tx1"/>
                  </a:solidFill>
                  <a:latin typeface="+mn-ea"/>
                </a:rPr>
                <a:t>대시보드 생성</a:t>
              </a:r>
            </a:p>
          </p:txBody>
        </p:sp>
        <p:sp>
          <p:nvSpPr>
            <p:cNvPr id="69" name="모서리가 둥근 직사각형 244">
              <a:extLst>
                <a:ext uri="{FF2B5EF4-FFF2-40B4-BE49-F238E27FC236}">
                  <a16:creationId xmlns:a16="http://schemas.microsoft.com/office/drawing/2014/main" id="{5393A3CC-0037-F745-953C-86AD499A2FB6}"/>
                </a:ext>
              </a:extLst>
            </p:cNvPr>
            <p:cNvSpPr/>
            <p:nvPr/>
          </p:nvSpPr>
          <p:spPr>
            <a:xfrm>
              <a:off x="10230080" y="6278566"/>
              <a:ext cx="739823" cy="251661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0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  <p:sp>
        <p:nvSpPr>
          <p:cNvPr id="95" name="모서리가 둥근 직사각형 244">
            <a:extLst>
              <a:ext uri="{FF2B5EF4-FFF2-40B4-BE49-F238E27FC236}">
                <a16:creationId xmlns:a16="http://schemas.microsoft.com/office/drawing/2014/main" id="{B650B372-09D1-D646-B2B5-A9E591E46303}"/>
              </a:ext>
            </a:extLst>
          </p:cNvPr>
          <p:cNvSpPr/>
          <p:nvPr/>
        </p:nvSpPr>
        <p:spPr>
          <a:xfrm>
            <a:off x="3319680" y="6139973"/>
            <a:ext cx="1127448" cy="251661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생성</a:t>
            </a:r>
          </a:p>
        </p:txBody>
      </p:sp>
      <p:sp>
        <p:nvSpPr>
          <p:cNvPr id="96" name="모서리가 둥근 직사각형 244">
            <a:extLst>
              <a:ext uri="{FF2B5EF4-FFF2-40B4-BE49-F238E27FC236}">
                <a16:creationId xmlns:a16="http://schemas.microsoft.com/office/drawing/2014/main" id="{07BBBFC4-8C17-6542-A2CA-4D97D4A7F18E}"/>
              </a:ext>
            </a:extLst>
          </p:cNvPr>
          <p:cNvSpPr/>
          <p:nvPr/>
        </p:nvSpPr>
        <p:spPr>
          <a:xfrm>
            <a:off x="4572010" y="6139973"/>
            <a:ext cx="739823" cy="251661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94" name="타원 93">
            <a:extLst>
              <a:ext uri="{FF2B5EF4-FFF2-40B4-BE49-F238E27FC236}">
                <a16:creationId xmlns:a16="http://schemas.microsoft.com/office/drawing/2014/main" id="{25E938EF-6B8E-787E-F68C-D5B46D7ECC31}"/>
              </a:ext>
            </a:extLst>
          </p:cNvPr>
          <p:cNvSpPr/>
          <p:nvPr/>
        </p:nvSpPr>
        <p:spPr>
          <a:xfrm>
            <a:off x="1022303" y="126862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7" name="타원 96">
            <a:extLst>
              <a:ext uri="{FF2B5EF4-FFF2-40B4-BE49-F238E27FC236}">
                <a16:creationId xmlns:a16="http://schemas.microsoft.com/office/drawing/2014/main" id="{C8035CEC-4AD1-16BB-178B-C76DF4D70452}"/>
              </a:ext>
            </a:extLst>
          </p:cNvPr>
          <p:cNvSpPr/>
          <p:nvPr/>
        </p:nvSpPr>
        <p:spPr>
          <a:xfrm>
            <a:off x="2477783" y="513186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8" name="타원 97">
            <a:extLst>
              <a:ext uri="{FF2B5EF4-FFF2-40B4-BE49-F238E27FC236}">
                <a16:creationId xmlns:a16="http://schemas.microsoft.com/office/drawing/2014/main" id="{327A203E-EF7A-B465-53E8-3FA8FB97CA5F}"/>
              </a:ext>
            </a:extLst>
          </p:cNvPr>
          <p:cNvSpPr/>
          <p:nvPr/>
        </p:nvSpPr>
        <p:spPr>
          <a:xfrm>
            <a:off x="3219095" y="606463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9" name="타원 98">
            <a:extLst>
              <a:ext uri="{FF2B5EF4-FFF2-40B4-BE49-F238E27FC236}">
                <a16:creationId xmlns:a16="http://schemas.microsoft.com/office/drawing/2014/main" id="{ED971621-7EE1-B8DA-EFFC-775B7CAB3EFD}"/>
              </a:ext>
            </a:extLst>
          </p:cNvPr>
          <p:cNvSpPr/>
          <p:nvPr/>
        </p:nvSpPr>
        <p:spPr>
          <a:xfrm>
            <a:off x="8032133" y="502188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1" name="타원 100">
            <a:extLst>
              <a:ext uri="{FF2B5EF4-FFF2-40B4-BE49-F238E27FC236}">
                <a16:creationId xmlns:a16="http://schemas.microsoft.com/office/drawing/2014/main" id="{3C4237C6-F5FD-7625-29A5-A605523DD4CA}"/>
              </a:ext>
            </a:extLst>
          </p:cNvPr>
          <p:cNvSpPr/>
          <p:nvPr/>
        </p:nvSpPr>
        <p:spPr>
          <a:xfrm>
            <a:off x="10820299" y="342885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2" name="타원 101">
            <a:extLst>
              <a:ext uri="{FF2B5EF4-FFF2-40B4-BE49-F238E27FC236}">
                <a16:creationId xmlns:a16="http://schemas.microsoft.com/office/drawing/2014/main" id="{9BE006AC-7946-09FF-879A-DA5D726560A2}"/>
              </a:ext>
            </a:extLst>
          </p:cNvPr>
          <p:cNvSpPr/>
          <p:nvPr/>
        </p:nvSpPr>
        <p:spPr>
          <a:xfrm>
            <a:off x="8866796" y="615161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4572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직사각형 93">
            <a:extLst>
              <a:ext uri="{FF2B5EF4-FFF2-40B4-BE49-F238E27FC236}">
                <a16:creationId xmlns:a16="http://schemas.microsoft.com/office/drawing/2014/main" id="{1444BEE5-88E5-1025-0D29-54AAD528B3D6}"/>
              </a:ext>
            </a:extLst>
          </p:cNvPr>
          <p:cNvSpPr/>
          <p:nvPr/>
        </p:nvSpPr>
        <p:spPr>
          <a:xfrm>
            <a:off x="7357061" y="3290962"/>
            <a:ext cx="1561849" cy="12994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5272CAF-9AC7-789D-DA73-2210DB5A9465}"/>
              </a:ext>
            </a:extLst>
          </p:cNvPr>
          <p:cNvSpPr/>
          <p:nvPr/>
        </p:nvSpPr>
        <p:spPr>
          <a:xfrm>
            <a:off x="7357061" y="1935128"/>
            <a:ext cx="1561849" cy="12994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3F1AF422-6CAC-9FBE-0EFE-C18947B16579}"/>
              </a:ext>
            </a:extLst>
          </p:cNvPr>
          <p:cNvSpPr/>
          <p:nvPr/>
        </p:nvSpPr>
        <p:spPr>
          <a:xfrm>
            <a:off x="5446643" y="2569942"/>
            <a:ext cx="1649896" cy="19790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DA365C8-E770-08F8-B025-B9565AA75AA3}"/>
              </a:ext>
            </a:extLst>
          </p:cNvPr>
          <p:cNvSpPr/>
          <p:nvPr/>
        </p:nvSpPr>
        <p:spPr>
          <a:xfrm>
            <a:off x="3607904" y="2569942"/>
            <a:ext cx="1649896" cy="19790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93" name="Google Shape;193;p6"/>
          <p:cNvSpPr txBox="1">
            <a:spLocks noGrp="1"/>
          </p:cNvSpPr>
          <p:nvPr>
            <p:ph type="body" idx="1"/>
          </p:nvPr>
        </p:nvSpPr>
        <p:spPr>
          <a:xfrm>
            <a:off x="258416" y="40033"/>
            <a:ext cx="11618845" cy="338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ko-KR"/>
              <a:t>Function Structure</a:t>
            </a:r>
            <a:endParaRPr/>
          </a:p>
        </p:txBody>
      </p:sp>
      <p:sp>
        <p:nvSpPr>
          <p:cNvPr id="200" name="Google Shape;200;p6"/>
          <p:cNvSpPr txBox="1"/>
          <p:nvPr/>
        </p:nvSpPr>
        <p:spPr>
          <a:xfrm>
            <a:off x="394189" y="678736"/>
            <a:ext cx="10017125" cy="260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905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ko-K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사용자 앱 각 기능별 카테고리는 다음과 같다.</a:t>
            </a:r>
            <a:endParaRPr sz="218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1" name="Google Shape;201;p6"/>
          <p:cNvCxnSpPr>
            <a:cxnSpLocks/>
            <a:stCxn id="202" idx="2"/>
            <a:endCxn id="205" idx="0"/>
          </p:cNvCxnSpPr>
          <p:nvPr/>
        </p:nvCxnSpPr>
        <p:spPr>
          <a:xfrm flipH="1">
            <a:off x="2643238" y="1668044"/>
            <a:ext cx="314" cy="335915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04" name="Google Shape;204;p6"/>
          <p:cNvGrpSpPr/>
          <p:nvPr/>
        </p:nvGrpSpPr>
        <p:grpSpPr>
          <a:xfrm>
            <a:off x="2063800" y="2003959"/>
            <a:ext cx="1158875" cy="458787"/>
            <a:chOff x="1630362" y="2314258"/>
            <a:chExt cx="1158875" cy="458787"/>
          </a:xfrm>
        </p:grpSpPr>
        <p:sp>
          <p:nvSpPr>
            <p:cNvPr id="205" name="Google Shape;205;p6"/>
            <p:cNvSpPr/>
            <p:nvPr/>
          </p:nvSpPr>
          <p:spPr>
            <a:xfrm>
              <a:off x="1630362" y="2314258"/>
              <a:ext cx="1158875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ore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INTRO</a:t>
              </a: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</a:t>
              </a: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1630362" y="2525395"/>
              <a:ext cx="1158875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스플래시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7" name="Google Shape;207;p6"/>
          <p:cNvGrpSpPr/>
          <p:nvPr/>
        </p:nvGrpSpPr>
        <p:grpSpPr>
          <a:xfrm>
            <a:off x="2064114" y="1209256"/>
            <a:ext cx="1158875" cy="458788"/>
            <a:chOff x="1630362" y="1509395"/>
            <a:chExt cx="1158875" cy="458788"/>
          </a:xfrm>
        </p:grpSpPr>
        <p:sp>
          <p:nvSpPr>
            <p:cNvPr id="208" name="Google Shape;208;p6"/>
            <p:cNvSpPr/>
            <p:nvPr/>
          </p:nvSpPr>
          <p:spPr>
            <a:xfrm>
              <a:off x="1630362" y="1509395"/>
              <a:ext cx="1158875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INTRO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6"/>
            <p:cNvSpPr/>
            <p:nvPr/>
          </p:nvSpPr>
          <p:spPr>
            <a:xfrm>
              <a:off x="1630362" y="1720533"/>
              <a:ext cx="1158875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인트로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2" name="Google Shape;212;p6"/>
          <p:cNvSpPr/>
          <p:nvPr/>
        </p:nvSpPr>
        <p:spPr>
          <a:xfrm>
            <a:off x="757602" y="1160044"/>
            <a:ext cx="993775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85725" marR="0" lvl="0" indent="-8572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ko-KR" sz="1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lang="en-US" altLang="ko-KR" sz="1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enu</a:t>
            </a:r>
            <a:endParaRPr lang="en-US" altLang="ko-KR" sz="12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5725" marR="0" lvl="0" indent="-8572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ko-KR" altLang="en-US" sz="1000" b="1" dirty="0">
                <a:solidFill>
                  <a:srgbClr val="808080"/>
                </a:solidFill>
                <a:latin typeface="Arial"/>
                <a:ea typeface="Malgun Gothic"/>
                <a:cs typeface="Arial"/>
                <a:sym typeface="Arial"/>
              </a:rPr>
              <a:t>메뉴</a:t>
            </a:r>
            <a:endParaRPr sz="1800" b="0" i="0" u="none" strike="noStrike" cap="none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cxnSp>
        <p:nvCxnSpPr>
          <p:cNvPr id="213" name="Google Shape;213;p6"/>
          <p:cNvCxnSpPr/>
          <p:nvPr/>
        </p:nvCxnSpPr>
        <p:spPr>
          <a:xfrm>
            <a:off x="847638" y="1864576"/>
            <a:ext cx="10559231" cy="0"/>
          </a:xfrm>
          <a:prstGeom prst="straightConnector1">
            <a:avLst/>
          </a:prstGeom>
          <a:noFill/>
          <a:ln w="9525" cap="flat" cmpd="sng">
            <a:solidFill>
              <a:srgbClr val="DDDDDD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216" name="Google Shape;216;p6"/>
          <p:cNvCxnSpPr>
            <a:cxnSpLocks/>
            <a:stCxn id="217" idx="2"/>
            <a:endCxn id="82" idx="0"/>
          </p:cNvCxnSpPr>
          <p:nvPr/>
        </p:nvCxnSpPr>
        <p:spPr>
          <a:xfrm flipH="1">
            <a:off x="4440165" y="1662964"/>
            <a:ext cx="4326" cy="2989401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19" name="Google Shape;219;p6"/>
          <p:cNvGrpSpPr/>
          <p:nvPr/>
        </p:nvGrpSpPr>
        <p:grpSpPr>
          <a:xfrm>
            <a:off x="3843622" y="1204176"/>
            <a:ext cx="1201738" cy="458788"/>
            <a:chOff x="5557837" y="1518920"/>
            <a:chExt cx="1201738" cy="458788"/>
          </a:xfrm>
        </p:grpSpPr>
        <p:sp>
          <p:nvSpPr>
            <p:cNvPr id="220" name="Google Shape;220;p6"/>
            <p:cNvSpPr/>
            <p:nvPr/>
          </p:nvSpPr>
          <p:spPr>
            <a:xfrm>
              <a:off x="5557837" y="1518920"/>
              <a:ext cx="1201738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alt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5557837" y="1730058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1" name="Google Shape;221;p6"/>
          <p:cNvGrpSpPr/>
          <p:nvPr/>
        </p:nvGrpSpPr>
        <p:grpSpPr>
          <a:xfrm>
            <a:off x="3839296" y="1989354"/>
            <a:ext cx="1201738" cy="458787"/>
            <a:chOff x="5557837" y="2314258"/>
            <a:chExt cx="1201738" cy="458787"/>
          </a:xfrm>
        </p:grpSpPr>
        <p:sp>
          <p:nvSpPr>
            <p:cNvPr id="222" name="Google Shape;222;p6"/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DASHBOARD-</a:t>
              </a:r>
              <a:r>
                <a:rPr 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목록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24" name="Google Shape;224;p6"/>
          <p:cNvCxnSpPr>
            <a:cxnSpLocks/>
            <a:stCxn id="225" idx="2"/>
            <a:endCxn id="91" idx="0"/>
          </p:cNvCxnSpPr>
          <p:nvPr/>
        </p:nvCxnSpPr>
        <p:spPr>
          <a:xfrm>
            <a:off x="8089233" y="1677569"/>
            <a:ext cx="2143" cy="2965969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27" name="Google Shape;227;p6"/>
          <p:cNvGrpSpPr/>
          <p:nvPr/>
        </p:nvGrpSpPr>
        <p:grpSpPr>
          <a:xfrm>
            <a:off x="7488364" y="1218781"/>
            <a:ext cx="1201737" cy="458788"/>
            <a:chOff x="7543800" y="1518920"/>
            <a:chExt cx="1201737" cy="458788"/>
          </a:xfrm>
        </p:grpSpPr>
        <p:sp>
          <p:nvSpPr>
            <p:cNvPr id="228" name="Google Shape;228;p6"/>
            <p:cNvSpPr/>
            <p:nvPr/>
          </p:nvSpPr>
          <p:spPr>
            <a:xfrm>
              <a:off x="7543800" y="1518920"/>
              <a:ext cx="1201737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7543800" y="1730058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9" name="Google Shape;229;p6"/>
          <p:cNvGrpSpPr/>
          <p:nvPr/>
        </p:nvGrpSpPr>
        <p:grpSpPr>
          <a:xfrm>
            <a:off x="7490507" y="2003959"/>
            <a:ext cx="1201737" cy="458787"/>
            <a:chOff x="7543800" y="2314258"/>
            <a:chExt cx="1201737" cy="458787"/>
          </a:xfrm>
        </p:grpSpPr>
        <p:sp>
          <p:nvSpPr>
            <p:cNvPr id="226" name="Google Shape;226;p6"/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DATA-1</a:t>
              </a:r>
              <a:r>
                <a:rPr lang="en-US" alt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 소스 목록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5" name="Google Shape;255;p6"/>
          <p:cNvGrpSpPr/>
          <p:nvPr/>
        </p:nvGrpSpPr>
        <p:grpSpPr>
          <a:xfrm>
            <a:off x="3839296" y="2703498"/>
            <a:ext cx="1201738" cy="458787"/>
            <a:chOff x="5557837" y="2314258"/>
            <a:chExt cx="1201738" cy="458787"/>
          </a:xfrm>
        </p:grpSpPr>
        <p:sp>
          <p:nvSpPr>
            <p:cNvPr id="218" name="Google Shape;218;p6"/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DASHBOARD-2-1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6"/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생성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2" name="Google Shape;262;p6"/>
          <p:cNvSpPr txBox="1">
            <a:spLocks noGrp="1"/>
          </p:cNvSpPr>
          <p:nvPr>
            <p:ph type="sldNum" idx="12"/>
          </p:nvPr>
        </p:nvSpPr>
        <p:spPr>
          <a:xfrm>
            <a:off x="11793196" y="6494307"/>
            <a:ext cx="398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3</a:t>
            </a:fld>
            <a:endParaRPr/>
          </a:p>
        </p:txBody>
      </p:sp>
      <p:grpSp>
        <p:nvGrpSpPr>
          <p:cNvPr id="77" name="Google Shape;227;p6">
            <a:extLst>
              <a:ext uri="{FF2B5EF4-FFF2-40B4-BE49-F238E27FC236}">
                <a16:creationId xmlns:a16="http://schemas.microsoft.com/office/drawing/2014/main" id="{B4B13B7E-BF6E-C148-9622-6023965DA16C}"/>
              </a:ext>
            </a:extLst>
          </p:cNvPr>
          <p:cNvGrpSpPr/>
          <p:nvPr/>
        </p:nvGrpSpPr>
        <p:grpSpPr>
          <a:xfrm>
            <a:off x="5665993" y="1202215"/>
            <a:ext cx="1201737" cy="458788"/>
            <a:chOff x="7543800" y="1518920"/>
            <a:chExt cx="1201737" cy="458788"/>
          </a:xfrm>
        </p:grpSpPr>
        <p:sp>
          <p:nvSpPr>
            <p:cNvPr id="78" name="Google Shape;228;p6">
              <a:extLst>
                <a:ext uri="{FF2B5EF4-FFF2-40B4-BE49-F238E27FC236}">
                  <a16:creationId xmlns:a16="http://schemas.microsoft.com/office/drawing/2014/main" id="{FE9C233E-4231-2948-9DBB-BA6415AE9FB7}"/>
                </a:ext>
              </a:extLst>
            </p:cNvPr>
            <p:cNvSpPr/>
            <p:nvPr/>
          </p:nvSpPr>
          <p:spPr>
            <a:xfrm>
              <a:off x="7543800" y="1518920"/>
              <a:ext cx="1201737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225;p6">
              <a:extLst>
                <a:ext uri="{FF2B5EF4-FFF2-40B4-BE49-F238E27FC236}">
                  <a16:creationId xmlns:a16="http://schemas.microsoft.com/office/drawing/2014/main" id="{08C2DA76-600F-4F4B-A0C8-DCEED56BD0B6}"/>
                </a:ext>
              </a:extLst>
            </p:cNvPr>
            <p:cNvSpPr/>
            <p:nvPr/>
          </p:nvSpPr>
          <p:spPr>
            <a:xfrm>
              <a:off x="7543800" y="1730058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86" name="Google Shape;224;p6">
            <a:extLst>
              <a:ext uri="{FF2B5EF4-FFF2-40B4-BE49-F238E27FC236}">
                <a16:creationId xmlns:a16="http://schemas.microsoft.com/office/drawing/2014/main" id="{124BEA54-02A1-624F-8C49-8B55D5EB567E}"/>
              </a:ext>
            </a:extLst>
          </p:cNvPr>
          <p:cNvCxnSpPr>
            <a:cxnSpLocks/>
            <a:stCxn id="79" idx="2"/>
          </p:cNvCxnSpPr>
          <p:nvPr/>
        </p:nvCxnSpPr>
        <p:spPr>
          <a:xfrm>
            <a:off x="6266862" y="1661003"/>
            <a:ext cx="0" cy="2335380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72" name="Google Shape;255;p6">
            <a:extLst>
              <a:ext uri="{FF2B5EF4-FFF2-40B4-BE49-F238E27FC236}">
                <a16:creationId xmlns:a16="http://schemas.microsoft.com/office/drawing/2014/main" id="{09F5FBB3-55EA-595A-DBEE-ED5A4D0D84B5}"/>
              </a:ext>
            </a:extLst>
          </p:cNvPr>
          <p:cNvGrpSpPr/>
          <p:nvPr/>
        </p:nvGrpSpPr>
        <p:grpSpPr>
          <a:xfrm>
            <a:off x="3839296" y="3357831"/>
            <a:ext cx="1201738" cy="458787"/>
            <a:chOff x="5557837" y="2314258"/>
            <a:chExt cx="1201738" cy="458787"/>
          </a:xfrm>
        </p:grpSpPr>
        <p:sp>
          <p:nvSpPr>
            <p:cNvPr id="73" name="Google Shape;218;p6">
              <a:extLst>
                <a:ext uri="{FF2B5EF4-FFF2-40B4-BE49-F238E27FC236}">
                  <a16:creationId xmlns:a16="http://schemas.microsoft.com/office/drawing/2014/main" id="{D0A07F7F-4714-588E-01E8-8785FEB3F14B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DASHBOARD-2-2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256;p6">
              <a:extLst>
                <a:ext uri="{FF2B5EF4-FFF2-40B4-BE49-F238E27FC236}">
                  <a16:creationId xmlns:a16="http://schemas.microsoft.com/office/drawing/2014/main" id="{5C13B401-AF25-1BAF-BA07-BB0EB5CE97C9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수정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5" name="Google Shape;255;p6">
            <a:extLst>
              <a:ext uri="{FF2B5EF4-FFF2-40B4-BE49-F238E27FC236}">
                <a16:creationId xmlns:a16="http://schemas.microsoft.com/office/drawing/2014/main" id="{A030BABD-3748-FEBE-0579-7E2C021F2690}"/>
              </a:ext>
            </a:extLst>
          </p:cNvPr>
          <p:cNvGrpSpPr/>
          <p:nvPr/>
        </p:nvGrpSpPr>
        <p:grpSpPr>
          <a:xfrm>
            <a:off x="3839296" y="3996383"/>
            <a:ext cx="1201738" cy="458787"/>
            <a:chOff x="5557837" y="2314258"/>
            <a:chExt cx="1201738" cy="458787"/>
          </a:xfrm>
        </p:grpSpPr>
        <p:sp>
          <p:nvSpPr>
            <p:cNvPr id="76" name="Google Shape;218;p6">
              <a:extLst>
                <a:ext uri="{FF2B5EF4-FFF2-40B4-BE49-F238E27FC236}">
                  <a16:creationId xmlns:a16="http://schemas.microsoft.com/office/drawing/2014/main" id="{AF87D021-A0E6-AD7E-804E-903A25292160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DASHBOARD-2-3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256;p6">
              <a:extLst>
                <a:ext uri="{FF2B5EF4-FFF2-40B4-BE49-F238E27FC236}">
                  <a16:creationId xmlns:a16="http://schemas.microsoft.com/office/drawing/2014/main" id="{D98CA0E7-3DEB-BA7B-2236-27EDA760DFBF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 추가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1" name="Google Shape;255;p6">
            <a:extLst>
              <a:ext uri="{FF2B5EF4-FFF2-40B4-BE49-F238E27FC236}">
                <a16:creationId xmlns:a16="http://schemas.microsoft.com/office/drawing/2014/main" id="{E631FE25-F725-3AF6-8EA6-753DEAECF4BC}"/>
              </a:ext>
            </a:extLst>
          </p:cNvPr>
          <p:cNvGrpSpPr/>
          <p:nvPr/>
        </p:nvGrpSpPr>
        <p:grpSpPr>
          <a:xfrm>
            <a:off x="3839296" y="4652365"/>
            <a:ext cx="1201738" cy="458787"/>
            <a:chOff x="5557837" y="2314258"/>
            <a:chExt cx="1201738" cy="458787"/>
          </a:xfrm>
        </p:grpSpPr>
        <p:sp>
          <p:nvSpPr>
            <p:cNvPr id="82" name="Google Shape;218;p6">
              <a:extLst>
                <a:ext uri="{FF2B5EF4-FFF2-40B4-BE49-F238E27FC236}">
                  <a16:creationId xmlns:a16="http://schemas.microsoft.com/office/drawing/2014/main" id="{96A40846-2096-8EAF-2BA6-8FDECDA33510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DASHBOARD-3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256;p6">
              <a:extLst>
                <a:ext uri="{FF2B5EF4-FFF2-40B4-BE49-F238E27FC236}">
                  <a16:creationId xmlns:a16="http://schemas.microsoft.com/office/drawing/2014/main" id="{FBD12FF2-222D-E908-970F-D9DC72DFE0B8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조회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5" name="Google Shape;255;p6">
            <a:extLst>
              <a:ext uri="{FF2B5EF4-FFF2-40B4-BE49-F238E27FC236}">
                <a16:creationId xmlns:a16="http://schemas.microsoft.com/office/drawing/2014/main" id="{D04BA850-BE04-DFA2-6286-18E5B66D34D3}"/>
              </a:ext>
            </a:extLst>
          </p:cNvPr>
          <p:cNvGrpSpPr/>
          <p:nvPr/>
        </p:nvGrpSpPr>
        <p:grpSpPr>
          <a:xfrm>
            <a:off x="5678035" y="2703498"/>
            <a:ext cx="1201738" cy="458787"/>
            <a:chOff x="5557837" y="2314258"/>
            <a:chExt cx="1201738" cy="458787"/>
          </a:xfrm>
        </p:grpSpPr>
        <p:sp>
          <p:nvSpPr>
            <p:cNvPr id="96" name="Google Shape;218;p6">
              <a:extLst>
                <a:ext uri="{FF2B5EF4-FFF2-40B4-BE49-F238E27FC236}">
                  <a16:creationId xmlns:a16="http://schemas.microsoft.com/office/drawing/2014/main" id="{B821F087-4C49-C395-E4FF-B87EBC560A16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WIDGET-2-1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256;p6">
              <a:extLst>
                <a:ext uri="{FF2B5EF4-FFF2-40B4-BE49-F238E27FC236}">
                  <a16:creationId xmlns:a16="http://schemas.microsoft.com/office/drawing/2014/main" id="{2495626D-5127-001C-979D-DFDC6FAAABF5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 생성 </a:t>
              </a:r>
              <a:r>
                <a:rPr lang="en-US" altLang="ko-KR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</a:t>
              </a: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데이터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" name="Google Shape;255;p6">
            <a:extLst>
              <a:ext uri="{FF2B5EF4-FFF2-40B4-BE49-F238E27FC236}">
                <a16:creationId xmlns:a16="http://schemas.microsoft.com/office/drawing/2014/main" id="{2E07F4AF-ED81-26D1-9048-B53F7B643371}"/>
              </a:ext>
            </a:extLst>
          </p:cNvPr>
          <p:cNvGrpSpPr/>
          <p:nvPr/>
        </p:nvGrpSpPr>
        <p:grpSpPr>
          <a:xfrm>
            <a:off x="5678035" y="3357831"/>
            <a:ext cx="1201738" cy="458787"/>
            <a:chOff x="5557837" y="2314258"/>
            <a:chExt cx="1201738" cy="458787"/>
          </a:xfrm>
        </p:grpSpPr>
        <p:sp>
          <p:nvSpPr>
            <p:cNvPr id="99" name="Google Shape;218;p6">
              <a:extLst>
                <a:ext uri="{FF2B5EF4-FFF2-40B4-BE49-F238E27FC236}">
                  <a16:creationId xmlns:a16="http://schemas.microsoft.com/office/drawing/2014/main" id="{726E138C-E0F8-D677-68B8-6E22DE9DA6EB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WIDGET-2-2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256;p6">
              <a:extLst>
                <a:ext uri="{FF2B5EF4-FFF2-40B4-BE49-F238E27FC236}">
                  <a16:creationId xmlns:a16="http://schemas.microsoft.com/office/drawing/2014/main" id="{4CA219DE-040D-7890-B3F2-27E75541921F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6800" rIns="0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 생성 </a:t>
              </a:r>
              <a:r>
                <a:rPr lang="en-US" altLang="ko-KR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</a:t>
              </a: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위젯 타입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1" name="Google Shape;255;p6">
            <a:extLst>
              <a:ext uri="{FF2B5EF4-FFF2-40B4-BE49-F238E27FC236}">
                <a16:creationId xmlns:a16="http://schemas.microsoft.com/office/drawing/2014/main" id="{DEA1F924-7992-A384-F2D4-C3CA46BA50B3}"/>
              </a:ext>
            </a:extLst>
          </p:cNvPr>
          <p:cNvGrpSpPr/>
          <p:nvPr/>
        </p:nvGrpSpPr>
        <p:grpSpPr>
          <a:xfrm>
            <a:off x="5678035" y="3996383"/>
            <a:ext cx="1201738" cy="458787"/>
            <a:chOff x="5557837" y="2314258"/>
            <a:chExt cx="1201738" cy="458787"/>
          </a:xfrm>
        </p:grpSpPr>
        <p:sp>
          <p:nvSpPr>
            <p:cNvPr id="102" name="Google Shape;218;p6">
              <a:extLst>
                <a:ext uri="{FF2B5EF4-FFF2-40B4-BE49-F238E27FC236}">
                  <a16:creationId xmlns:a16="http://schemas.microsoft.com/office/drawing/2014/main" id="{E592651C-FAD7-37BB-EA89-17043BC2098D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WIDGET-2-3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256;p6">
              <a:extLst>
                <a:ext uri="{FF2B5EF4-FFF2-40B4-BE49-F238E27FC236}">
                  <a16:creationId xmlns:a16="http://schemas.microsoft.com/office/drawing/2014/main" id="{F70CDD98-2B23-0EAB-45FD-A596A9304DCE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 수정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3" name="Google Shape;229;p6">
            <a:extLst>
              <a:ext uri="{FF2B5EF4-FFF2-40B4-BE49-F238E27FC236}">
                <a16:creationId xmlns:a16="http://schemas.microsoft.com/office/drawing/2014/main" id="{BD28C545-4A55-5744-A6CF-FF3EBEDF9C1C}"/>
              </a:ext>
            </a:extLst>
          </p:cNvPr>
          <p:cNvGrpSpPr/>
          <p:nvPr/>
        </p:nvGrpSpPr>
        <p:grpSpPr>
          <a:xfrm>
            <a:off x="5666964" y="1998705"/>
            <a:ext cx="1201737" cy="458787"/>
            <a:chOff x="7543800" y="2314258"/>
            <a:chExt cx="1201737" cy="458787"/>
          </a:xfrm>
        </p:grpSpPr>
        <p:sp>
          <p:nvSpPr>
            <p:cNvPr id="84" name="Google Shape;226;p6">
              <a:extLst>
                <a:ext uri="{FF2B5EF4-FFF2-40B4-BE49-F238E27FC236}">
                  <a16:creationId xmlns:a16="http://schemas.microsoft.com/office/drawing/2014/main" id="{31214CEC-A34E-0446-9D2C-9AF1BDA37F0F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230;p6">
              <a:extLst>
                <a:ext uri="{FF2B5EF4-FFF2-40B4-BE49-F238E27FC236}">
                  <a16:creationId xmlns:a16="http://schemas.microsoft.com/office/drawing/2014/main" id="{3E17C7AB-A139-F74F-9A2B-692635D32224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</a:rPr>
                <a:t>위젯 목록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" name="Google Shape;229;p6">
            <a:extLst>
              <a:ext uri="{FF2B5EF4-FFF2-40B4-BE49-F238E27FC236}">
                <a16:creationId xmlns:a16="http://schemas.microsoft.com/office/drawing/2014/main" id="{09CCD362-C0C2-1550-C1CA-3F0581F6B326}"/>
              </a:ext>
            </a:extLst>
          </p:cNvPr>
          <p:cNvGrpSpPr/>
          <p:nvPr/>
        </p:nvGrpSpPr>
        <p:grpSpPr>
          <a:xfrm>
            <a:off x="7500407" y="2698625"/>
            <a:ext cx="1201737" cy="458787"/>
            <a:chOff x="7543800" y="2314258"/>
            <a:chExt cx="1201737" cy="458787"/>
          </a:xfrm>
        </p:grpSpPr>
        <p:sp>
          <p:nvSpPr>
            <p:cNvPr id="59" name="Google Shape;226;p6">
              <a:extLst>
                <a:ext uri="{FF2B5EF4-FFF2-40B4-BE49-F238E27FC236}">
                  <a16:creationId xmlns:a16="http://schemas.microsoft.com/office/drawing/2014/main" id="{8C27E980-EF87-3BA1-0280-66C49370DA42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DATA-1</a:t>
              </a:r>
              <a:r>
                <a:rPr lang="en-US" alt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230;p6">
              <a:extLst>
                <a:ext uri="{FF2B5EF4-FFF2-40B4-BE49-F238E27FC236}">
                  <a16:creationId xmlns:a16="http://schemas.microsoft.com/office/drawing/2014/main" id="{6BCF13F4-EFC3-6DD1-A392-4D81C6776B45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 소스 목록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" name="Google Shape;229;p6">
            <a:extLst>
              <a:ext uri="{FF2B5EF4-FFF2-40B4-BE49-F238E27FC236}">
                <a16:creationId xmlns:a16="http://schemas.microsoft.com/office/drawing/2014/main" id="{9A611AB4-1CD3-ED4C-3119-64E1F57D8B1C}"/>
              </a:ext>
            </a:extLst>
          </p:cNvPr>
          <p:cNvGrpSpPr/>
          <p:nvPr/>
        </p:nvGrpSpPr>
        <p:grpSpPr>
          <a:xfrm>
            <a:off x="7488364" y="3367484"/>
            <a:ext cx="1201737" cy="458787"/>
            <a:chOff x="7543800" y="2314258"/>
            <a:chExt cx="1201737" cy="458787"/>
          </a:xfrm>
        </p:grpSpPr>
        <p:sp>
          <p:nvSpPr>
            <p:cNvPr id="62" name="Google Shape;226;p6">
              <a:extLst>
                <a:ext uri="{FF2B5EF4-FFF2-40B4-BE49-F238E27FC236}">
                  <a16:creationId xmlns:a16="http://schemas.microsoft.com/office/drawing/2014/main" id="{FD962D94-1270-2F06-6B8A-3CA79C697961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DATA-2</a:t>
              </a:r>
              <a:r>
                <a:rPr lang="en-US" alt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230;p6">
              <a:extLst>
                <a:ext uri="{FF2B5EF4-FFF2-40B4-BE49-F238E27FC236}">
                  <a16:creationId xmlns:a16="http://schemas.microsoft.com/office/drawing/2014/main" id="{9C0B8D27-2473-1F10-01F7-0255F1A2DBBC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6800" rIns="0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데이터소스</a:t>
              </a:r>
              <a:r>
                <a:rPr lang="en-US" altLang="ko-KR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생성 </a:t>
              </a:r>
              <a:r>
                <a:rPr lang="en-US" altLang="ko-KR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</a:t>
              </a: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타입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" name="Google Shape;229;p6">
            <a:extLst>
              <a:ext uri="{FF2B5EF4-FFF2-40B4-BE49-F238E27FC236}">
                <a16:creationId xmlns:a16="http://schemas.microsoft.com/office/drawing/2014/main" id="{9E2A3029-6017-6DF4-34B4-927DCBA4EFCE}"/>
              </a:ext>
            </a:extLst>
          </p:cNvPr>
          <p:cNvGrpSpPr/>
          <p:nvPr/>
        </p:nvGrpSpPr>
        <p:grpSpPr>
          <a:xfrm>
            <a:off x="7500407" y="3996383"/>
            <a:ext cx="1201737" cy="458787"/>
            <a:chOff x="7543800" y="2314258"/>
            <a:chExt cx="1201737" cy="458787"/>
          </a:xfrm>
        </p:grpSpPr>
        <p:sp>
          <p:nvSpPr>
            <p:cNvPr id="65" name="Google Shape;226;p6">
              <a:extLst>
                <a:ext uri="{FF2B5EF4-FFF2-40B4-BE49-F238E27FC236}">
                  <a16:creationId xmlns:a16="http://schemas.microsoft.com/office/drawing/2014/main" id="{0FE905DF-D3EE-CBF6-63EA-F90550272AC9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DATA-2</a:t>
              </a:r>
              <a:r>
                <a:rPr lang="en-US" alt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230;p6">
              <a:extLst>
                <a:ext uri="{FF2B5EF4-FFF2-40B4-BE49-F238E27FC236}">
                  <a16:creationId xmlns:a16="http://schemas.microsoft.com/office/drawing/2014/main" id="{708A6ABC-3FE7-C7D2-3F79-FF0EB92F2E32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6800" rIns="0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데이터소스</a:t>
              </a:r>
              <a:r>
                <a:rPr lang="en-US" altLang="ko-KR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생성 </a:t>
              </a:r>
              <a:r>
                <a:rPr lang="en-US" altLang="ko-KR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</a:t>
              </a: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정보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0" name="Google Shape;229;p6">
            <a:extLst>
              <a:ext uri="{FF2B5EF4-FFF2-40B4-BE49-F238E27FC236}">
                <a16:creationId xmlns:a16="http://schemas.microsoft.com/office/drawing/2014/main" id="{1EAC3AB8-77B9-83D0-F998-9DA7E47FB5F6}"/>
              </a:ext>
            </a:extLst>
          </p:cNvPr>
          <p:cNvGrpSpPr/>
          <p:nvPr/>
        </p:nvGrpSpPr>
        <p:grpSpPr>
          <a:xfrm>
            <a:off x="7490507" y="4643538"/>
            <a:ext cx="1201737" cy="458787"/>
            <a:chOff x="7543800" y="2314258"/>
            <a:chExt cx="1201737" cy="458787"/>
          </a:xfrm>
        </p:grpSpPr>
        <p:sp>
          <p:nvSpPr>
            <p:cNvPr id="91" name="Google Shape;226;p6">
              <a:extLst>
                <a:ext uri="{FF2B5EF4-FFF2-40B4-BE49-F238E27FC236}">
                  <a16:creationId xmlns:a16="http://schemas.microsoft.com/office/drawing/2014/main" id="{AD7D5D77-396B-67AA-9D50-FA68868AC991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DATA-3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230;p6">
              <a:extLst>
                <a:ext uri="{FF2B5EF4-FFF2-40B4-BE49-F238E27FC236}">
                  <a16:creationId xmlns:a16="http://schemas.microsoft.com/office/drawing/2014/main" id="{499EBA47-D1AE-3F65-D527-914033630836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6800" rIns="0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</a:t>
              </a: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셋</a:t>
              </a:r>
              <a:r>
                <a:rPr lang="en-US" altLang="ko-KR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생성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04" name="Google Shape;224;p6">
            <a:extLst>
              <a:ext uri="{FF2B5EF4-FFF2-40B4-BE49-F238E27FC236}">
                <a16:creationId xmlns:a16="http://schemas.microsoft.com/office/drawing/2014/main" id="{40139440-C4B5-8DA6-4E56-A900A1914AD2}"/>
              </a:ext>
            </a:extLst>
          </p:cNvPr>
          <p:cNvCxnSpPr>
            <a:cxnSpLocks/>
            <a:stCxn id="107" idx="2"/>
            <a:endCxn id="113" idx="0"/>
          </p:cNvCxnSpPr>
          <p:nvPr/>
        </p:nvCxnSpPr>
        <p:spPr>
          <a:xfrm>
            <a:off x="9981095" y="1677569"/>
            <a:ext cx="2143" cy="1041093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05" name="Google Shape;227;p6">
            <a:extLst>
              <a:ext uri="{FF2B5EF4-FFF2-40B4-BE49-F238E27FC236}">
                <a16:creationId xmlns:a16="http://schemas.microsoft.com/office/drawing/2014/main" id="{3039AA97-AC0D-8FF5-BF71-E6E67159622B}"/>
              </a:ext>
            </a:extLst>
          </p:cNvPr>
          <p:cNvGrpSpPr/>
          <p:nvPr/>
        </p:nvGrpSpPr>
        <p:grpSpPr>
          <a:xfrm>
            <a:off x="9380226" y="1218781"/>
            <a:ext cx="1201737" cy="458788"/>
            <a:chOff x="7543800" y="1518920"/>
            <a:chExt cx="1201737" cy="458788"/>
          </a:xfrm>
        </p:grpSpPr>
        <p:sp>
          <p:nvSpPr>
            <p:cNvPr id="106" name="Google Shape;228;p6">
              <a:extLst>
                <a:ext uri="{FF2B5EF4-FFF2-40B4-BE49-F238E27FC236}">
                  <a16:creationId xmlns:a16="http://schemas.microsoft.com/office/drawing/2014/main" id="{8DFAB5FF-E4E9-B8D5-2B0D-E071968C3B5B}"/>
                </a:ext>
              </a:extLst>
            </p:cNvPr>
            <p:cNvSpPr/>
            <p:nvPr/>
          </p:nvSpPr>
          <p:spPr>
            <a:xfrm>
              <a:off x="7543800" y="1518920"/>
              <a:ext cx="1201737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RECOMMEND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225;p6">
              <a:extLst>
                <a:ext uri="{FF2B5EF4-FFF2-40B4-BE49-F238E27FC236}">
                  <a16:creationId xmlns:a16="http://schemas.microsoft.com/office/drawing/2014/main" id="{7C07905F-29A3-54FA-8BD8-EC5A6606F213}"/>
                </a:ext>
              </a:extLst>
            </p:cNvPr>
            <p:cNvSpPr/>
            <p:nvPr/>
          </p:nvSpPr>
          <p:spPr>
            <a:xfrm>
              <a:off x="7543800" y="1730058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빠른 생성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" name="Google Shape;229;p6">
            <a:extLst>
              <a:ext uri="{FF2B5EF4-FFF2-40B4-BE49-F238E27FC236}">
                <a16:creationId xmlns:a16="http://schemas.microsoft.com/office/drawing/2014/main" id="{50C0D4CC-B82D-BECA-12AE-803FC84E7142}"/>
              </a:ext>
            </a:extLst>
          </p:cNvPr>
          <p:cNvGrpSpPr/>
          <p:nvPr/>
        </p:nvGrpSpPr>
        <p:grpSpPr>
          <a:xfrm>
            <a:off x="9382369" y="2003959"/>
            <a:ext cx="1201737" cy="458787"/>
            <a:chOff x="7543800" y="2314258"/>
            <a:chExt cx="1201737" cy="458787"/>
          </a:xfrm>
        </p:grpSpPr>
        <p:sp>
          <p:nvSpPr>
            <p:cNvPr id="109" name="Google Shape;226;p6">
              <a:extLst>
                <a:ext uri="{FF2B5EF4-FFF2-40B4-BE49-F238E27FC236}">
                  <a16:creationId xmlns:a16="http://schemas.microsoft.com/office/drawing/2014/main" id="{DEDAE1DD-A57F-BC74-69D1-1EAD446F98C3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RECOMMEND-1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230;p6">
              <a:extLst>
                <a:ext uri="{FF2B5EF4-FFF2-40B4-BE49-F238E27FC236}">
                  <a16:creationId xmlns:a16="http://schemas.microsoft.com/office/drawing/2014/main" id="{CE7C6189-2AFB-71F6-DCA8-68E0D38B753B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</a:t>
              </a: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이터 선택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2" name="Google Shape;229;p6">
            <a:extLst>
              <a:ext uri="{FF2B5EF4-FFF2-40B4-BE49-F238E27FC236}">
                <a16:creationId xmlns:a16="http://schemas.microsoft.com/office/drawing/2014/main" id="{C9A71BE5-19EC-9662-8C95-7CF2E81CD2A8}"/>
              </a:ext>
            </a:extLst>
          </p:cNvPr>
          <p:cNvGrpSpPr/>
          <p:nvPr/>
        </p:nvGrpSpPr>
        <p:grpSpPr>
          <a:xfrm>
            <a:off x="9382369" y="2718662"/>
            <a:ext cx="1201737" cy="458787"/>
            <a:chOff x="7543800" y="2314258"/>
            <a:chExt cx="1201737" cy="458787"/>
          </a:xfrm>
        </p:grpSpPr>
        <p:sp>
          <p:nvSpPr>
            <p:cNvPr id="113" name="Google Shape;226;p6">
              <a:extLst>
                <a:ext uri="{FF2B5EF4-FFF2-40B4-BE49-F238E27FC236}">
                  <a16:creationId xmlns:a16="http://schemas.microsoft.com/office/drawing/2014/main" id="{CD614693-A766-694D-A983-A2B155805240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RECOMMEND-1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230;p6">
              <a:extLst>
                <a:ext uri="{FF2B5EF4-FFF2-40B4-BE49-F238E27FC236}">
                  <a16:creationId xmlns:a16="http://schemas.microsoft.com/office/drawing/2014/main" id="{D21F0229-44BA-AB4A-DF1E-C21CC90C2F2A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템플릿 추천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792167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스플래시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화면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바닐라메타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첫 </a:t>
                      </a:r>
                      <a:r>
                        <a:rPr lang="ko-KR" altLang="en-US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접속시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스플래시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화면을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2105629"/>
              </p:ext>
            </p:extLst>
          </p:nvPr>
        </p:nvGraphicFramePr>
        <p:xfrm>
          <a:off x="9201565" y="1616809"/>
          <a:ext cx="2891617" cy="45102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바닐라 메타 로고가 들어간 </a:t>
                      </a:r>
                      <a:r>
                        <a:rPr lang="ko-KR" altLang="en-US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스플래시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이미지를 노출 시켜준다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0.8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 노출 후 대시보드 목록 페이지로 이동한다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</a:t>
                      </a:r>
                      <a:r>
                        <a:rPr lang="en-US" altLang="ko-KR" sz="1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DASHBOARD-</a:t>
                      </a:r>
                      <a:r>
                        <a:rPr lang="en-US" alt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endParaRPr lang="ko-KR" altLang="en-US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endParaRPr lang="ko-KR" altLang="en-US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E5BB1921-45C4-8C41-A8BE-F826319A2B3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스플래시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902E94EB-D831-A04E-B227-AD3A2E44A194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dirty="0" err="1">
                <a:latin typeface="+mn-ea"/>
              </a:rPr>
              <a:t>Vanilla:Meta</a:t>
            </a:r>
            <a:endParaRPr kumimoji="1" lang="ko-Kore-KR" altLang="en-US" sz="2800" dirty="0">
              <a:latin typeface="+mn-ea"/>
            </a:endParaRPr>
          </a:p>
        </p:txBody>
      </p:sp>
      <p:sp>
        <p:nvSpPr>
          <p:cNvPr id="135" name="타원 134">
            <a:extLst>
              <a:ext uri="{FF2B5EF4-FFF2-40B4-BE49-F238E27FC236}">
                <a16:creationId xmlns:a16="http://schemas.microsoft.com/office/drawing/2014/main" id="{42291B78-E68B-2C4D-93AB-7B7DECB935CA}"/>
              </a:ext>
            </a:extLst>
          </p:cNvPr>
          <p:cNvSpPr/>
          <p:nvPr/>
        </p:nvSpPr>
        <p:spPr>
          <a:xfrm>
            <a:off x="62020" y="62309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FE19EC05-397F-AF42-8CB0-EC1B83D7E09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-1</a:t>
            </a:r>
            <a:endParaRPr lang="ko-Kore-KR" altLang="en-US" dirty="0"/>
          </a:p>
        </p:txBody>
      </p:sp>
      <p:sp>
        <p:nvSpPr>
          <p:cNvPr id="15" name="내용 개체 틀 14">
            <a:extLst>
              <a:ext uri="{FF2B5EF4-FFF2-40B4-BE49-F238E27FC236}">
                <a16:creationId xmlns:a16="http://schemas.microsoft.com/office/drawing/2014/main" id="{60CC351D-C0E1-2240-B75C-C52863CB2D9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</a:t>
            </a:r>
          </a:p>
        </p:txBody>
      </p:sp>
    </p:spTree>
    <p:extLst>
      <p:ext uri="{BB962C8B-B14F-4D97-AF65-F5344CB8AC3E}">
        <p14:creationId xmlns:p14="http://schemas.microsoft.com/office/powerpoint/2010/main" val="3579844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표 9">
            <a:extLst>
              <a:ext uri="{FF2B5EF4-FFF2-40B4-BE49-F238E27FC236}">
                <a16:creationId xmlns:a16="http://schemas.microsoft.com/office/drawing/2014/main" id="{C2D71C15-06A3-EEAB-63DE-14D439EA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80352"/>
              </p:ext>
            </p:extLst>
          </p:nvPr>
        </p:nvGraphicFramePr>
        <p:xfrm>
          <a:off x="1934865" y="1954794"/>
          <a:ext cx="6758226" cy="9708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970899">
                <a:tc>
                  <a:txBody>
                    <a:bodyPr/>
                    <a:lstStyle/>
                    <a:p>
                      <a:pPr algn="ctr"/>
                      <a:r>
                        <a:rPr lang="ko-Kore-KR" altLang="en-US" sz="1200" dirty="0"/>
                        <a:t>생성된</a:t>
                      </a:r>
                      <a:r>
                        <a:rPr lang="ko-KR" altLang="en-US" sz="1200" dirty="0"/>
                        <a:t> 대시보드가 존재하지 않아요</a:t>
                      </a:r>
                      <a:r>
                        <a:rPr lang="en-US" altLang="ko-KR" sz="1200" dirty="0"/>
                        <a:t>.</a:t>
                      </a:r>
                    </a:p>
                    <a:p>
                      <a:pPr algn="ctr"/>
                      <a:r>
                        <a:rPr lang="ko-KR" altLang="en-US" sz="1200" dirty="0"/>
                        <a:t>새로운 대시보드를 만들어보세요</a:t>
                      </a:r>
                      <a:r>
                        <a:rPr lang="en-US" altLang="ko-KR" sz="1200" dirty="0"/>
                        <a:t>.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</a:tbl>
          </a:graphicData>
        </a:graphic>
      </p:graphicFrame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4063436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목록 페이지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생성된 대시보드가 존재하지 않을 경우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7753903"/>
              </p:ext>
            </p:extLst>
          </p:nvPr>
        </p:nvGraphicFramePr>
        <p:xfrm>
          <a:off x="9201565" y="1616809"/>
          <a:ext cx="2891617" cy="45640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로고 이미지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메인페이지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(DASHBOARD-1)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로 돌아간다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메뉴영역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＇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1depth</a:t>
                      </a: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선택하여 각 목록페이지로 이동할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추가 버튼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데이터 소스 연결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(DATA-1),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데이터셋 생성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(DATA-2),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위젯생성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(WIDGET-1),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생성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(DASHBOARD-2-1)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페이지로 바로 이동할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대시보드가 존재하지 않을 경우 안내 문구를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대시보드</a:t>
            </a:r>
            <a:r>
              <a:rPr lang="ko-KR" altLang="en-US" dirty="0"/>
              <a:t> 목록</a:t>
            </a:r>
            <a:endParaRPr lang="ko-Kore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FB0C4944-B120-B146-BFC2-4DD33A5F28B3}"/>
              </a:ext>
            </a:extLst>
          </p:cNvPr>
          <p:cNvSpPr/>
          <p:nvPr/>
        </p:nvSpPr>
        <p:spPr>
          <a:xfrm>
            <a:off x="95052" y="1626920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데이터 </a:t>
            </a:r>
            <a:r>
              <a:rPr kumimoji="1"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22A8C1C9-CA6C-E74A-85F3-25A2E8360EDB}"/>
              </a:ext>
            </a:extLst>
          </p:cNvPr>
          <p:cNvSpPr/>
          <p:nvPr/>
        </p:nvSpPr>
        <p:spPr>
          <a:xfrm>
            <a:off x="95052" y="1376095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위젯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B403A6B0-3C1F-C646-BC87-E8E32510F1A9}"/>
              </a:ext>
            </a:extLst>
          </p:cNvPr>
          <p:cNvSpPr/>
          <p:nvPr/>
        </p:nvSpPr>
        <p:spPr>
          <a:xfrm>
            <a:off x="85551" y="1107876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대시보드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7C6C602F-D0F6-8541-83AA-F3ECAF19260C}"/>
              </a:ext>
            </a:extLst>
          </p:cNvPr>
          <p:cNvGrpSpPr/>
          <p:nvPr/>
        </p:nvGrpSpPr>
        <p:grpSpPr>
          <a:xfrm>
            <a:off x="1732436" y="1349677"/>
            <a:ext cx="7163085" cy="366215"/>
            <a:chOff x="2878201" y="1359844"/>
            <a:chExt cx="7163085" cy="366215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D396C39B-05CD-144C-B0DF-95F4AB9C972F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1955CF-171E-B943-BE0E-C12A661F4DD0}"/>
                </a:ext>
              </a:extLst>
            </p:cNvPr>
            <p:cNvSpPr txBox="1"/>
            <p:nvPr/>
          </p:nvSpPr>
          <p:spPr>
            <a:xfrm>
              <a:off x="2907688" y="1495227"/>
              <a:ext cx="64633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대시보드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id="{E98B86F6-CD06-7746-8E9C-7BA890DA1E9E}"/>
              </a:ext>
            </a:extLst>
          </p:cNvPr>
          <p:cNvSpPr/>
          <p:nvPr/>
        </p:nvSpPr>
        <p:spPr>
          <a:xfrm>
            <a:off x="8575807" y="140142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DASHBOARD-1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0029051-E2ED-E64E-B7F6-2CB8339C2A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E0091176-2A8D-A64D-2512-A38770170F8E}"/>
              </a:ext>
            </a:extLst>
          </p:cNvPr>
          <p:cNvSpPr/>
          <p:nvPr/>
        </p:nvSpPr>
        <p:spPr>
          <a:xfrm>
            <a:off x="62020" y="62309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id="{B65C7EAC-1292-D422-FAD5-1F2DFBDC24F4}"/>
              </a:ext>
            </a:extLst>
          </p:cNvPr>
          <p:cNvSpPr/>
          <p:nvPr/>
        </p:nvSpPr>
        <p:spPr>
          <a:xfrm>
            <a:off x="8701325" y="63360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A0809C4-05CF-A03F-D1EE-E3AB043C6C98}"/>
              </a:ext>
            </a:extLst>
          </p:cNvPr>
          <p:cNvGrpSpPr/>
          <p:nvPr/>
        </p:nvGrpSpPr>
        <p:grpSpPr>
          <a:xfrm>
            <a:off x="7835841" y="979948"/>
            <a:ext cx="1206500" cy="1096946"/>
            <a:chOff x="6842271" y="2835362"/>
            <a:chExt cx="1206500" cy="1096946"/>
          </a:xfrm>
        </p:grpSpPr>
        <p:sp>
          <p:nvSpPr>
            <p:cNvPr id="43" name="직사각형 42">
              <a:extLst>
                <a:ext uri="{FF2B5EF4-FFF2-40B4-BE49-F238E27FC236}">
                  <a16:creationId xmlns:a16="http://schemas.microsoft.com/office/drawing/2014/main" id="{A1C1C2FD-5351-5634-6A80-45E6441A1E62}"/>
                </a:ext>
              </a:extLst>
            </p:cNvPr>
            <p:cNvSpPr/>
            <p:nvPr/>
          </p:nvSpPr>
          <p:spPr>
            <a:xfrm>
              <a:off x="6842271" y="2835362"/>
              <a:ext cx="1206500" cy="10969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kumimoji="1" lang="ko-Kore-KR" altLang="en-US" sz="1000" dirty="0"/>
            </a:p>
          </p:txBody>
        </p:sp>
        <p:sp>
          <p:nvSpPr>
            <p:cNvPr id="44" name="모서리가 둥근 직사각형 43">
              <a:extLst>
                <a:ext uri="{FF2B5EF4-FFF2-40B4-BE49-F238E27FC236}">
                  <a16:creationId xmlns:a16="http://schemas.microsoft.com/office/drawing/2014/main" id="{5BDF93CB-369A-79F0-5A49-EF07B7526C10}"/>
                </a:ext>
              </a:extLst>
            </p:cNvPr>
            <p:cNvSpPr/>
            <p:nvPr/>
          </p:nvSpPr>
          <p:spPr>
            <a:xfrm>
              <a:off x="6923408" y="2946394"/>
              <a:ext cx="1033669" cy="191479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kumimoji="1" lang="ko-Kore-KR" altLang="en-US" sz="1000" dirty="0">
                  <a:solidFill>
                    <a:schemeClr val="tx1"/>
                  </a:solidFill>
                </a:rPr>
                <a:t>데이터</a:t>
              </a:r>
              <a:r>
                <a:rPr kumimoji="1" lang="ko-KR" altLang="en-US" sz="1000" dirty="0">
                  <a:solidFill>
                    <a:schemeClr val="tx1"/>
                  </a:solidFill>
                </a:rPr>
                <a:t> 소스</a:t>
              </a:r>
              <a:endParaRPr kumimoji="1" lang="ko-Kore-KR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5" name="모서리가 둥근 직사각형 44">
              <a:extLst>
                <a:ext uri="{FF2B5EF4-FFF2-40B4-BE49-F238E27FC236}">
                  <a16:creationId xmlns:a16="http://schemas.microsoft.com/office/drawing/2014/main" id="{E059DFBD-3185-4C3D-6F9E-BB882E1A07B3}"/>
                </a:ext>
              </a:extLst>
            </p:cNvPr>
            <p:cNvSpPr/>
            <p:nvPr/>
          </p:nvSpPr>
          <p:spPr>
            <a:xfrm>
              <a:off x="6923408" y="3174994"/>
              <a:ext cx="1033669" cy="191479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kumimoji="1" lang="ko-Kore-KR" altLang="en-US" sz="1000" dirty="0">
                  <a:solidFill>
                    <a:schemeClr val="tx1"/>
                  </a:solidFill>
                </a:rPr>
                <a:t>데이터</a:t>
              </a:r>
              <a:r>
                <a:rPr kumimoji="1" lang="ko-KR" altLang="en-US" sz="1000" dirty="0">
                  <a:solidFill>
                    <a:schemeClr val="tx1"/>
                  </a:solidFill>
                </a:rPr>
                <a:t> 셋</a:t>
              </a:r>
              <a:endParaRPr kumimoji="1" lang="ko-Kore-KR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6" name="모서리가 둥근 직사각형 45">
              <a:extLst>
                <a:ext uri="{FF2B5EF4-FFF2-40B4-BE49-F238E27FC236}">
                  <a16:creationId xmlns:a16="http://schemas.microsoft.com/office/drawing/2014/main" id="{93055BE4-DAE7-D067-7076-C607FD0303F1}"/>
                </a:ext>
              </a:extLst>
            </p:cNvPr>
            <p:cNvSpPr/>
            <p:nvPr/>
          </p:nvSpPr>
          <p:spPr>
            <a:xfrm>
              <a:off x="6923408" y="3413534"/>
              <a:ext cx="1033669" cy="191479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00" dirty="0">
                  <a:solidFill>
                    <a:schemeClr val="tx1"/>
                  </a:solidFill>
                </a:rPr>
                <a:t>위젯</a:t>
              </a:r>
              <a:endParaRPr kumimoji="1" lang="ko-Kore-KR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7" name="모서리가 둥근 직사각형 46">
              <a:extLst>
                <a:ext uri="{FF2B5EF4-FFF2-40B4-BE49-F238E27FC236}">
                  <a16:creationId xmlns:a16="http://schemas.microsoft.com/office/drawing/2014/main" id="{ADDC7139-C654-0664-C332-1634C367FFE1}"/>
                </a:ext>
              </a:extLst>
            </p:cNvPr>
            <p:cNvSpPr/>
            <p:nvPr/>
          </p:nvSpPr>
          <p:spPr>
            <a:xfrm>
              <a:off x="6923408" y="3662013"/>
              <a:ext cx="1033669" cy="191479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00" dirty="0">
                  <a:solidFill>
                    <a:schemeClr val="tx1"/>
                  </a:solidFill>
                </a:rPr>
                <a:t>대시보드</a:t>
              </a:r>
              <a:endParaRPr kumimoji="1" lang="ko-Kore-KR" altLang="en-US" sz="1000" dirty="0">
                <a:solidFill>
                  <a:schemeClr val="tx1"/>
                </a:solidFill>
              </a:endParaRPr>
            </a:p>
          </p:txBody>
        </p:sp>
      </p:grpSp>
      <p:sp>
        <p:nvSpPr>
          <p:cNvPr id="50" name="타원 49">
            <a:extLst>
              <a:ext uri="{FF2B5EF4-FFF2-40B4-BE49-F238E27FC236}">
                <a16:creationId xmlns:a16="http://schemas.microsoft.com/office/drawing/2014/main" id="{22F9478E-EAA9-F9FA-48B7-84A8268A8B2D}"/>
              </a:ext>
            </a:extLst>
          </p:cNvPr>
          <p:cNvSpPr/>
          <p:nvPr/>
        </p:nvSpPr>
        <p:spPr>
          <a:xfrm>
            <a:off x="-24534" y="104746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타원 50">
            <a:extLst>
              <a:ext uri="{FF2B5EF4-FFF2-40B4-BE49-F238E27FC236}">
                <a16:creationId xmlns:a16="http://schemas.microsoft.com/office/drawing/2014/main" id="{A2C6A8A6-7659-1034-FB80-73CC8AB5C585}"/>
              </a:ext>
            </a:extLst>
          </p:cNvPr>
          <p:cNvSpPr/>
          <p:nvPr/>
        </p:nvSpPr>
        <p:spPr>
          <a:xfrm>
            <a:off x="3785466" y="214985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3370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/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목록 페이지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생성된 대시보드 목록을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8257393"/>
              </p:ext>
            </p:extLst>
          </p:nvPr>
        </p:nvGraphicFramePr>
        <p:xfrm>
          <a:off x="9201565" y="1616809"/>
          <a:ext cx="2891617" cy="4836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메뉴영역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–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목록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아코디언 메뉴로 생성된 대시보드 목록을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대시보드를 선택하여 대시보드 조회 화면으로 이동할 수 있다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.(DASHBOARD-3)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목록 영역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list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형태로 대시보드 목록을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수정 버튼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페이지로 이동하여 각 대시보드를 수정할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.(DASHBOARD-2-2)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생성 버튼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새로운 대시보드 생성을 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생성 페이지로 이동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(DASHBOARD-2-1)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3D93731-B656-394B-BC63-4391A934DF64}"/>
              </a:ext>
            </a:extLst>
          </p:cNvPr>
          <p:cNvSpPr/>
          <p:nvPr/>
        </p:nvSpPr>
        <p:spPr>
          <a:xfrm>
            <a:off x="95052" y="1102048"/>
            <a:ext cx="1252728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1347780" y="1102048"/>
            <a:ext cx="7759644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8" name="표 9">
            <a:extLst>
              <a:ext uri="{FF2B5EF4-FFF2-40B4-BE49-F238E27FC236}">
                <a16:creationId xmlns:a16="http://schemas.microsoft.com/office/drawing/2014/main" id="{B1832FD5-E3C3-0A44-BF0A-D4EA6E74C0F3}"/>
              </a:ext>
            </a:extLst>
          </p:cNvPr>
          <p:cNvGraphicFramePr>
            <a:graphicFrameLocks noGrp="1"/>
          </p:cNvGraphicFramePr>
          <p:nvPr/>
        </p:nvGraphicFramePr>
        <p:xfrm>
          <a:off x="1934865" y="1954794"/>
          <a:ext cx="6758226" cy="9708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en-US" altLang="ko-Kore-KR" sz="1200" dirty="0"/>
                        <a:t>1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en-US" altLang="ko-Kore-KR" sz="1200" dirty="0"/>
                        <a:t>2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test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529059"/>
                  </a:ext>
                </a:extLst>
              </a:tr>
            </a:tbl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대시보드</a:t>
            </a:r>
            <a:r>
              <a:rPr lang="ko-KR" altLang="en-US" dirty="0"/>
              <a:t> 목록</a:t>
            </a:r>
            <a:endParaRPr lang="ko-Kore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FB0C4944-B120-B146-BFC2-4DD33A5F28B3}"/>
              </a:ext>
            </a:extLst>
          </p:cNvPr>
          <p:cNvSpPr/>
          <p:nvPr/>
        </p:nvSpPr>
        <p:spPr>
          <a:xfrm>
            <a:off x="95052" y="2352476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데이터 </a:t>
            </a:r>
            <a:r>
              <a:rPr kumimoji="1"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</a:t>
            </a:r>
            <a:r>
              <a:rPr kumimoji="1" lang="en-US" altLang="ko-Kore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  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22A8C1C9-CA6C-E74A-85F3-25A2E8360EDB}"/>
              </a:ext>
            </a:extLst>
          </p:cNvPr>
          <p:cNvSpPr/>
          <p:nvPr/>
        </p:nvSpPr>
        <p:spPr>
          <a:xfrm>
            <a:off x="95052" y="2101651"/>
            <a:ext cx="1252728" cy="254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위젯</a:t>
            </a:r>
            <a:endParaRPr kumimoji="1" lang="ko-Kore-KR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B403A6B0-3C1F-C646-BC87-E8E32510F1A9}"/>
              </a:ext>
            </a:extLst>
          </p:cNvPr>
          <p:cNvSpPr/>
          <p:nvPr/>
        </p:nvSpPr>
        <p:spPr>
          <a:xfrm>
            <a:off x="85551" y="1107876"/>
            <a:ext cx="1252728" cy="254000"/>
          </a:xfrm>
          <a:prstGeom prst="rect">
            <a:avLst/>
          </a:prstGeom>
          <a:solidFill>
            <a:schemeClr val="accent3">
              <a:alpha val="98209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bg1"/>
                </a:solidFill>
                <a:latin typeface="+mn-ea"/>
              </a:rPr>
              <a:t>대시보드</a:t>
            </a:r>
            <a:endParaRPr kumimoji="1" lang="ko-Kore-KR" altLang="en-US" sz="1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7C6C602F-D0F6-8541-83AA-F3ECAF19260C}"/>
              </a:ext>
            </a:extLst>
          </p:cNvPr>
          <p:cNvGrpSpPr/>
          <p:nvPr/>
        </p:nvGrpSpPr>
        <p:grpSpPr>
          <a:xfrm>
            <a:off x="1732436" y="1349677"/>
            <a:ext cx="7163085" cy="366215"/>
            <a:chOff x="2878201" y="1359844"/>
            <a:chExt cx="7163085" cy="366215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D396C39B-05CD-144C-B0DF-95F4AB9C972F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1955CF-171E-B943-BE0E-C12A661F4DD0}"/>
                </a:ext>
              </a:extLst>
            </p:cNvPr>
            <p:cNvSpPr txBox="1"/>
            <p:nvPr/>
          </p:nvSpPr>
          <p:spPr>
            <a:xfrm>
              <a:off x="2907688" y="1495227"/>
              <a:ext cx="64633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대시보드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id="{E98B86F6-CD06-7746-8E9C-7BA890DA1E9E}"/>
              </a:ext>
            </a:extLst>
          </p:cNvPr>
          <p:cNvSpPr/>
          <p:nvPr/>
        </p:nvSpPr>
        <p:spPr>
          <a:xfrm>
            <a:off x="8575807" y="140142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DASHBOARD-1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C0502967-7015-254B-BCC2-B769C6E0573F}"/>
              </a:ext>
            </a:extLst>
          </p:cNvPr>
          <p:cNvSpPr/>
          <p:nvPr/>
        </p:nvSpPr>
        <p:spPr>
          <a:xfrm>
            <a:off x="95052" y="1359806"/>
            <a:ext cx="1252728" cy="25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/>
                </a:solidFill>
                <a:latin typeface="+mn-ea"/>
              </a:rPr>
              <a:t>  대시보드</a:t>
            </a:r>
            <a:r>
              <a:rPr kumimoji="1" lang="en-US" altLang="ko-KR" sz="1000" dirty="0">
                <a:solidFill>
                  <a:schemeClr val="tx1"/>
                </a:solidFill>
                <a:latin typeface="+mn-ea"/>
              </a:rPr>
              <a:t>1</a:t>
            </a:r>
            <a:endParaRPr kumimoji="1" lang="ko-Kore-KR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0A1D88F-A2CF-7541-B9FE-26D5D02EDA82}"/>
              </a:ext>
            </a:extLst>
          </p:cNvPr>
          <p:cNvSpPr/>
          <p:nvPr/>
        </p:nvSpPr>
        <p:spPr>
          <a:xfrm>
            <a:off x="95052" y="1607456"/>
            <a:ext cx="1252728" cy="25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/>
                </a:solidFill>
                <a:latin typeface="+mn-ea"/>
              </a:rPr>
              <a:t>  대시보드</a:t>
            </a:r>
            <a:r>
              <a:rPr kumimoji="1" lang="en-US" altLang="ko-KR" sz="1000" dirty="0">
                <a:solidFill>
                  <a:schemeClr val="tx1"/>
                </a:solidFill>
                <a:latin typeface="+mn-ea"/>
              </a:rPr>
              <a:t>2</a:t>
            </a:r>
            <a:endParaRPr kumimoji="1" lang="ko-Kore-KR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5AA075FA-237F-D74E-B57A-DC2B698759D8}"/>
              </a:ext>
            </a:extLst>
          </p:cNvPr>
          <p:cNvSpPr/>
          <p:nvPr/>
        </p:nvSpPr>
        <p:spPr>
          <a:xfrm>
            <a:off x="95052" y="1855106"/>
            <a:ext cx="1252728" cy="25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kumimoji="1" lang="ko-KR" altLang="en-US" sz="1000" dirty="0">
                <a:solidFill>
                  <a:schemeClr val="tx1"/>
                </a:solidFill>
                <a:latin typeface="+mn-ea"/>
              </a:rPr>
              <a:t>  대시보드</a:t>
            </a:r>
            <a:r>
              <a:rPr kumimoji="1" lang="en-US" altLang="ko-KR" sz="1000" dirty="0">
                <a:solidFill>
                  <a:schemeClr val="tx1"/>
                </a:solidFill>
                <a:latin typeface="+mn-ea"/>
              </a:rPr>
              <a:t>test</a:t>
            </a:r>
            <a:endParaRPr kumimoji="1" lang="ko-Kore-KR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0029051-E2ED-E64E-B7F6-2CB8339C2A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" name="내용 개체 틀 2" descr="연필 단색으로 채워진">
            <a:extLst>
              <a:ext uri="{FF2B5EF4-FFF2-40B4-BE49-F238E27FC236}">
                <a16:creationId xmlns:a16="http://schemas.microsoft.com/office/drawing/2014/main" id="{F829425E-91CF-6F4F-BEDF-DABB7BCFE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39091" y="1995949"/>
            <a:ext cx="209174" cy="209174"/>
          </a:xfrm>
          <a:prstGeom prst="rect">
            <a:avLst/>
          </a:prstGeom>
        </p:spPr>
      </p:pic>
      <p:pic>
        <p:nvPicPr>
          <p:cNvPr id="36" name="내용 개체 틀 2" descr="연필 단색으로 채워진">
            <a:extLst>
              <a:ext uri="{FF2B5EF4-FFF2-40B4-BE49-F238E27FC236}">
                <a16:creationId xmlns:a16="http://schemas.microsoft.com/office/drawing/2014/main" id="{A44AA6ED-BD16-854D-A0F9-0027677E91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39091" y="2340078"/>
            <a:ext cx="209174" cy="209174"/>
          </a:xfrm>
          <a:prstGeom prst="rect">
            <a:avLst/>
          </a:prstGeom>
        </p:spPr>
      </p:pic>
      <p:pic>
        <p:nvPicPr>
          <p:cNvPr id="38" name="내용 개체 틀 2" descr="연필 단색으로 채워진">
            <a:extLst>
              <a:ext uri="{FF2B5EF4-FFF2-40B4-BE49-F238E27FC236}">
                <a16:creationId xmlns:a16="http://schemas.microsoft.com/office/drawing/2014/main" id="{9B93ECF3-371B-4649-BA2E-7B70F8B20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39091" y="2674375"/>
            <a:ext cx="209174" cy="209174"/>
          </a:xfrm>
          <a:prstGeom prst="rect">
            <a:avLst/>
          </a:prstGeom>
        </p:spPr>
      </p:pic>
      <p:sp>
        <p:nvSpPr>
          <p:cNvPr id="27" name="타원 26">
            <a:extLst>
              <a:ext uri="{FF2B5EF4-FFF2-40B4-BE49-F238E27FC236}">
                <a16:creationId xmlns:a16="http://schemas.microsoft.com/office/drawing/2014/main" id="{E0091176-2A8D-A64D-2512-A38770170F8E}"/>
              </a:ext>
            </a:extLst>
          </p:cNvPr>
          <p:cNvSpPr/>
          <p:nvPr/>
        </p:nvSpPr>
        <p:spPr>
          <a:xfrm>
            <a:off x="-37342" y="126359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id="{657293AA-61A7-DBE4-CEBC-2F25A8D96A9C}"/>
              </a:ext>
            </a:extLst>
          </p:cNvPr>
          <p:cNvSpPr/>
          <p:nvPr/>
        </p:nvSpPr>
        <p:spPr>
          <a:xfrm>
            <a:off x="1839662" y="183945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타원 49">
            <a:extLst>
              <a:ext uri="{FF2B5EF4-FFF2-40B4-BE49-F238E27FC236}">
                <a16:creationId xmlns:a16="http://schemas.microsoft.com/office/drawing/2014/main" id="{273DE34C-0E46-D28A-A38E-E82DEAB67F16}"/>
              </a:ext>
            </a:extLst>
          </p:cNvPr>
          <p:cNvSpPr/>
          <p:nvPr/>
        </p:nvSpPr>
        <p:spPr>
          <a:xfrm>
            <a:off x="8256996" y="190137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타원 50">
            <a:extLst>
              <a:ext uri="{FF2B5EF4-FFF2-40B4-BE49-F238E27FC236}">
                <a16:creationId xmlns:a16="http://schemas.microsoft.com/office/drawing/2014/main" id="{8B614D27-3751-253D-5E55-F62FD851DDCA}"/>
              </a:ext>
            </a:extLst>
          </p:cNvPr>
          <p:cNvSpPr/>
          <p:nvPr/>
        </p:nvSpPr>
        <p:spPr>
          <a:xfrm>
            <a:off x="8489416" y="131967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5476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612571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생성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Tx/>
                        <a:buChar char="-"/>
                      </a:pP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React-Grid-Layout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0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이용해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을 편집할 수 있다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1283089"/>
              </p:ext>
            </p:extLst>
          </p:nvPr>
        </p:nvGraphicFramePr>
        <p:xfrm>
          <a:off x="9201565" y="1616809"/>
          <a:ext cx="2891617" cy="43578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 입력영역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레이아웃 수정 영역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React-Grid-Layout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이용해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편집 툴을 제공한다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4" name="모서리가 둥근 직사각형 23">
            <a:extLst>
              <a:ext uri="{FF2B5EF4-FFF2-40B4-BE49-F238E27FC236}">
                <a16:creationId xmlns:a16="http://schemas.microsoft.com/office/drawing/2014/main" id="{B0D7F2ED-4FCA-E944-B9AD-278BAE77990D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162603" y="1227199"/>
            <a:ext cx="8869381" cy="27699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ko-KR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대시보드명을 입력하세요</a:t>
            </a:r>
            <a:endParaRPr kumimoji="1" lang="ko-Kore-KR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대시보드 생성</a:t>
            </a:r>
            <a:endParaRPr lang="ko-Kore-KR" altLang="en-US" dirty="0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4E18305D-A09E-BE4C-92D6-51A1E0376608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>
                <a:latin typeface="+mn-ea"/>
              </a:rPr>
              <a:t>Vanilla:Meta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DASHBOARD-2-1</a:t>
            </a:r>
            <a:endParaRPr lang="ko-Kore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84CD733-AE77-F849-BBFB-6F2212C06E89}"/>
              </a:ext>
            </a:extLst>
          </p:cNvPr>
          <p:cNvSpPr/>
          <p:nvPr/>
        </p:nvSpPr>
        <p:spPr>
          <a:xfrm>
            <a:off x="162605" y="1616810"/>
            <a:ext cx="8076520" cy="4601988"/>
          </a:xfrm>
          <a:prstGeom prst="rect">
            <a:avLst/>
          </a:prstGeom>
          <a:pattFill prst="lgGrid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2" name="모서리가 둥근 직사각형 11">
            <a:extLst>
              <a:ext uri="{FF2B5EF4-FFF2-40B4-BE49-F238E27FC236}">
                <a16:creationId xmlns:a16="http://schemas.microsoft.com/office/drawing/2014/main" id="{EF7D566A-B2D2-0F41-A3FC-DBC5A00E8EA6}"/>
              </a:ext>
            </a:extLst>
          </p:cNvPr>
          <p:cNvSpPr/>
          <p:nvPr/>
        </p:nvSpPr>
        <p:spPr>
          <a:xfrm>
            <a:off x="8314562" y="1574304"/>
            <a:ext cx="717423" cy="257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ore-KR" altLang="en-US" sz="1200" dirty="0"/>
              <a:t>위젯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 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+</a:t>
            </a:r>
            <a:endParaRPr kumimoji="1" lang="ko-Kore-KR" altLang="en-US" sz="1200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1F18099-E503-0C4F-98D3-33F529F24E1C}"/>
              </a:ext>
            </a:extLst>
          </p:cNvPr>
          <p:cNvSpPr/>
          <p:nvPr/>
        </p:nvSpPr>
        <p:spPr>
          <a:xfrm>
            <a:off x="8314562" y="1859440"/>
            <a:ext cx="717423" cy="435160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kumimoji="1" lang="ko-Kore-KR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6" name="모서리가 둥근 직사각형 244">
            <a:extLst>
              <a:ext uri="{FF2B5EF4-FFF2-40B4-BE49-F238E27FC236}">
                <a16:creationId xmlns:a16="http://schemas.microsoft.com/office/drawing/2014/main" id="{63CFC1F5-F604-2D40-8FE7-CEFE69096226}"/>
              </a:ext>
            </a:extLst>
          </p:cNvPr>
          <p:cNvSpPr/>
          <p:nvPr/>
        </p:nvSpPr>
        <p:spPr>
          <a:xfrm>
            <a:off x="3740053" y="6286503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저장</a:t>
            </a:r>
          </a:p>
        </p:txBody>
      </p:sp>
      <p:sp>
        <p:nvSpPr>
          <p:cNvPr id="28" name="모서리가 둥근 직사각형 244">
            <a:extLst>
              <a:ext uri="{FF2B5EF4-FFF2-40B4-BE49-F238E27FC236}">
                <a16:creationId xmlns:a16="http://schemas.microsoft.com/office/drawing/2014/main" id="{0D696057-8618-EA46-A917-FD1E5A5BF0E4}"/>
              </a:ext>
            </a:extLst>
          </p:cNvPr>
          <p:cNvSpPr/>
          <p:nvPr/>
        </p:nvSpPr>
        <p:spPr>
          <a:xfrm>
            <a:off x="4992383" y="6286503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7F20B246-42D7-DB49-A228-5C182F1BB0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54058CB3-DB61-7792-358D-1B18652E0ECA}"/>
              </a:ext>
            </a:extLst>
          </p:cNvPr>
          <p:cNvSpPr/>
          <p:nvPr/>
        </p:nvSpPr>
        <p:spPr>
          <a:xfrm>
            <a:off x="95052" y="119958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A4A72E78-E4C1-86F5-C9E1-4964A46FCD08}"/>
              </a:ext>
            </a:extLst>
          </p:cNvPr>
          <p:cNvSpPr/>
          <p:nvPr/>
        </p:nvSpPr>
        <p:spPr>
          <a:xfrm>
            <a:off x="67402" y="152201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63998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0273182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수정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7671974"/>
              </p:ext>
            </p:extLst>
          </p:nvPr>
        </p:nvGraphicFramePr>
        <p:xfrm>
          <a:off x="9201565" y="1616809"/>
          <a:ext cx="2891617" cy="50940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데이터를 각 위젯의 속성에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맞춰 보여준다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x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해당 대시보드에서 위젯을 삭제 할 수 있다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버튼을 클릭하여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규칙에 맞춰 사이즈를 조절할 수 있다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스크롤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영역이 페이지에서 벗어날 경우 스크롤을 활성화 하여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추가 버튼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대시보드에 위젯을 추가할 수 있다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.(DASHBOARD-2-3)</a:t>
                      </a:r>
                      <a:endParaRPr lang="ko-KR" altLang="en-US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리스트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내에 배치된 위젯의 목록을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저장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취소 버튼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위젯이 하나도 존재하지 않을 경우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disabled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상태여야 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,(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클릭 불가능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대시보드 저장을 완료하면 대시보드 조회 페이지로 이동한다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(DASHBOARD-3)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취소 버튼 </a:t>
                      </a: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수정내용을 저장하지 않고 나갈 것인지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확인해줘야 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4" name="모서리가 둥근 직사각형 23">
            <a:extLst>
              <a:ext uri="{FF2B5EF4-FFF2-40B4-BE49-F238E27FC236}">
                <a16:creationId xmlns:a16="http://schemas.microsoft.com/office/drawing/2014/main" id="{B0D7F2ED-4FCA-E944-B9AD-278BAE77990D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162603" y="1227199"/>
            <a:ext cx="8869381" cy="30777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ko-KR" altLang="en-US" sz="1400" dirty="0">
                <a:latin typeface="+mn-ea"/>
              </a:rPr>
              <a:t>대시보드</a:t>
            </a:r>
            <a:r>
              <a:rPr kumimoji="1" lang="en-US" altLang="ko-KR" sz="1400" dirty="0">
                <a:latin typeface="+mn-ea"/>
              </a:rPr>
              <a:t>2</a:t>
            </a:r>
            <a:endParaRPr kumimoji="1" lang="ko-Kore-KR" altLang="en-US" sz="1400" dirty="0"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대시보드 수정</a:t>
            </a:r>
            <a:endParaRPr lang="ko-Kore-KR" altLang="en-US" dirty="0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4E18305D-A09E-BE4C-92D6-51A1E0376608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>
                <a:latin typeface="+mn-ea"/>
              </a:rPr>
              <a:t>Vanilla:Meta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DASHBOARD-2-2</a:t>
            </a:r>
            <a:endParaRPr lang="ko-Kore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84CD733-AE77-F849-BBFB-6F2212C06E89}"/>
              </a:ext>
            </a:extLst>
          </p:cNvPr>
          <p:cNvSpPr/>
          <p:nvPr/>
        </p:nvSpPr>
        <p:spPr>
          <a:xfrm>
            <a:off x="162605" y="1616810"/>
            <a:ext cx="8076520" cy="4601988"/>
          </a:xfrm>
          <a:prstGeom prst="rect">
            <a:avLst/>
          </a:prstGeom>
          <a:pattFill prst="lgGrid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2" name="모서리가 둥근 직사각형 11">
            <a:extLst>
              <a:ext uri="{FF2B5EF4-FFF2-40B4-BE49-F238E27FC236}">
                <a16:creationId xmlns:a16="http://schemas.microsoft.com/office/drawing/2014/main" id="{EF7D566A-B2D2-0F41-A3FC-DBC5A00E8EA6}"/>
              </a:ext>
            </a:extLst>
          </p:cNvPr>
          <p:cNvSpPr/>
          <p:nvPr/>
        </p:nvSpPr>
        <p:spPr>
          <a:xfrm>
            <a:off x="8314562" y="1574304"/>
            <a:ext cx="717423" cy="257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ore-KR" altLang="en-US" sz="1200" dirty="0"/>
              <a:t>위젯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 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+</a:t>
            </a:r>
            <a:endParaRPr kumimoji="1" lang="ko-Kore-KR" altLang="en-US" sz="1200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1F18099-E503-0C4F-98D3-33F529F24E1C}"/>
              </a:ext>
            </a:extLst>
          </p:cNvPr>
          <p:cNvSpPr/>
          <p:nvPr/>
        </p:nvSpPr>
        <p:spPr>
          <a:xfrm>
            <a:off x="8314562" y="1859440"/>
            <a:ext cx="717423" cy="435160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ko-Kore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위젯</a:t>
            </a:r>
            <a:r>
              <a:rPr kumimoji="1" lang="en-US" altLang="ko-Kore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</a:p>
          <a:p>
            <a:r>
              <a:rPr kumimoji="1"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위젯</a:t>
            </a:r>
            <a:r>
              <a:rPr kumimoji="1"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test</a:t>
            </a:r>
            <a:endParaRPr kumimoji="1" lang="ko-Kore-KR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3" name="Google Shape;2970;p25">
            <a:extLst>
              <a:ext uri="{FF2B5EF4-FFF2-40B4-BE49-F238E27FC236}">
                <a16:creationId xmlns:a16="http://schemas.microsoft.com/office/drawing/2014/main" id="{65E7B9CF-35CB-0745-8E33-4F87AAC8FA76}"/>
              </a:ext>
            </a:extLst>
          </p:cNvPr>
          <p:cNvSpPr/>
          <p:nvPr/>
        </p:nvSpPr>
        <p:spPr>
          <a:xfrm>
            <a:off x="162604" y="1616809"/>
            <a:ext cx="1425928" cy="699363"/>
          </a:xfrm>
          <a:prstGeom prst="roundRect">
            <a:avLst>
              <a:gd name="adj" fmla="val 5771"/>
            </a:avLst>
          </a:prstGeom>
          <a:solidFill>
            <a:schemeClr val="bg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600" b="0" i="0" u="none" strike="noStrike" cap="none" dirty="0">
                <a:solidFill>
                  <a:srgbClr val="000000"/>
                </a:solidFill>
                <a:latin typeface="+mn-ea"/>
                <a:cs typeface="Arial"/>
                <a:sym typeface="Arial"/>
              </a:rPr>
              <a:t>3,253 rows</a:t>
            </a:r>
            <a:endParaRPr sz="1600" b="0" i="0" u="none" strike="noStrike" cap="none" dirty="0">
              <a:solidFill>
                <a:srgbClr val="000000"/>
              </a:solidFill>
              <a:latin typeface="+mn-ea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4CBBD7-B9B1-B24E-BAE3-BA492E1B6CAD}"/>
              </a:ext>
            </a:extLst>
          </p:cNvPr>
          <p:cNvSpPr txBox="1"/>
          <p:nvPr/>
        </p:nvSpPr>
        <p:spPr>
          <a:xfrm>
            <a:off x="1391625" y="1576344"/>
            <a:ext cx="2439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b="1" dirty="0">
                <a:solidFill>
                  <a:schemeClr val="tx2">
                    <a:lumMod val="75000"/>
                  </a:schemeClr>
                </a:solidFill>
              </a:rPr>
              <a:t>x</a:t>
            </a:r>
            <a:endParaRPr kumimoji="1" lang="ko-Kore-KR" altLang="en-US" sz="1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L 도형 21">
            <a:extLst>
              <a:ext uri="{FF2B5EF4-FFF2-40B4-BE49-F238E27FC236}">
                <a16:creationId xmlns:a16="http://schemas.microsoft.com/office/drawing/2014/main" id="{F1CC3F02-1097-F64C-9FD0-6D75D18F6A08}"/>
              </a:ext>
            </a:extLst>
          </p:cNvPr>
          <p:cNvSpPr>
            <a:spLocks noChangeAspect="1"/>
          </p:cNvSpPr>
          <p:nvPr/>
        </p:nvSpPr>
        <p:spPr>
          <a:xfrm flipH="1">
            <a:off x="1509040" y="2241431"/>
            <a:ext cx="72000" cy="72000"/>
          </a:xfrm>
          <a:prstGeom prst="corne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3" name="모서리가 둥근 직사각형 22">
            <a:extLst>
              <a:ext uri="{FF2B5EF4-FFF2-40B4-BE49-F238E27FC236}">
                <a16:creationId xmlns:a16="http://schemas.microsoft.com/office/drawing/2014/main" id="{7F8D0C67-65F5-D543-A877-3EAC2A0E9AA5}"/>
              </a:ext>
            </a:extLst>
          </p:cNvPr>
          <p:cNvSpPr/>
          <p:nvPr/>
        </p:nvSpPr>
        <p:spPr>
          <a:xfrm>
            <a:off x="8162679" y="1616809"/>
            <a:ext cx="76444" cy="460198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5" name="모서리가 둥근 직사각형 24">
            <a:extLst>
              <a:ext uri="{FF2B5EF4-FFF2-40B4-BE49-F238E27FC236}">
                <a16:creationId xmlns:a16="http://schemas.microsoft.com/office/drawing/2014/main" id="{CADCB84B-6D5C-0642-A193-34C832894B6B}"/>
              </a:ext>
            </a:extLst>
          </p:cNvPr>
          <p:cNvSpPr/>
          <p:nvPr/>
        </p:nvSpPr>
        <p:spPr>
          <a:xfrm>
            <a:off x="8162679" y="1811090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6" name="모서리가 둥근 직사각형 244">
            <a:extLst>
              <a:ext uri="{FF2B5EF4-FFF2-40B4-BE49-F238E27FC236}">
                <a16:creationId xmlns:a16="http://schemas.microsoft.com/office/drawing/2014/main" id="{63CFC1F5-F604-2D40-8FE7-CEFE69096226}"/>
              </a:ext>
            </a:extLst>
          </p:cNvPr>
          <p:cNvSpPr/>
          <p:nvPr/>
        </p:nvSpPr>
        <p:spPr>
          <a:xfrm>
            <a:off x="3740053" y="6286503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저장</a:t>
            </a:r>
          </a:p>
        </p:txBody>
      </p:sp>
      <p:sp>
        <p:nvSpPr>
          <p:cNvPr id="28" name="모서리가 둥근 직사각형 244">
            <a:extLst>
              <a:ext uri="{FF2B5EF4-FFF2-40B4-BE49-F238E27FC236}">
                <a16:creationId xmlns:a16="http://schemas.microsoft.com/office/drawing/2014/main" id="{0D696057-8618-EA46-A917-FD1E5A5BF0E4}"/>
              </a:ext>
            </a:extLst>
          </p:cNvPr>
          <p:cNvSpPr/>
          <p:nvPr/>
        </p:nvSpPr>
        <p:spPr>
          <a:xfrm>
            <a:off x="4992383" y="6286503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7F20B246-42D7-DB49-A228-5C182F1BB0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51932FDB-C790-3E49-95CB-0693F3A37313}"/>
              </a:ext>
            </a:extLst>
          </p:cNvPr>
          <p:cNvGrpSpPr/>
          <p:nvPr/>
        </p:nvGrpSpPr>
        <p:grpSpPr>
          <a:xfrm>
            <a:off x="163368" y="2352952"/>
            <a:ext cx="4734224" cy="2315057"/>
            <a:chOff x="163368" y="2352952"/>
            <a:chExt cx="4734224" cy="2315057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3DC86C5C-9B7D-144B-8613-9EA63AE7451D}"/>
                </a:ext>
              </a:extLst>
            </p:cNvPr>
            <p:cNvGrpSpPr/>
            <p:nvPr/>
          </p:nvGrpSpPr>
          <p:grpSpPr>
            <a:xfrm>
              <a:off x="163368" y="2368816"/>
              <a:ext cx="4718127" cy="2299193"/>
              <a:chOff x="1364397" y="2841536"/>
              <a:chExt cx="6239759" cy="2718601"/>
            </a:xfrm>
            <a:noFill/>
          </p:grpSpPr>
          <p:sp>
            <p:nvSpPr>
              <p:cNvPr id="43" name="Google Shape;2970;p25">
                <a:extLst>
                  <a:ext uri="{FF2B5EF4-FFF2-40B4-BE49-F238E27FC236}">
                    <a16:creationId xmlns:a16="http://schemas.microsoft.com/office/drawing/2014/main" id="{D9F3E1E7-D12B-D843-BFB7-64BEACF26052}"/>
                  </a:ext>
                </a:extLst>
              </p:cNvPr>
              <p:cNvSpPr/>
              <p:nvPr/>
            </p:nvSpPr>
            <p:spPr>
              <a:xfrm>
                <a:off x="1364397" y="2841536"/>
                <a:ext cx="6239759" cy="2718601"/>
              </a:xfrm>
              <a:prstGeom prst="roundRect">
                <a:avLst>
                  <a:gd name="adj" fmla="val 2787"/>
                </a:avLst>
              </a:prstGeom>
              <a:solidFill>
                <a:schemeClr val="bg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4" name="그림 43">
                <a:extLst>
                  <a:ext uri="{FF2B5EF4-FFF2-40B4-BE49-F238E27FC236}">
                    <a16:creationId xmlns:a16="http://schemas.microsoft.com/office/drawing/2014/main" id="{EEEFCF9F-66A1-5C42-ACF7-D50A32C9A8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82722" y="2879657"/>
                <a:ext cx="5935834" cy="2551074"/>
              </a:xfrm>
              <a:prstGeom prst="rect">
                <a:avLst/>
              </a:prstGeom>
              <a:grpFill/>
            </p:spPr>
          </p:pic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7E4445D-5224-D941-B878-7B095FBC1556}"/>
                </a:ext>
              </a:extLst>
            </p:cNvPr>
            <p:cNvSpPr txBox="1"/>
            <p:nvPr/>
          </p:nvSpPr>
          <p:spPr>
            <a:xfrm>
              <a:off x="4653614" y="2352952"/>
              <a:ext cx="2439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1000" b="1" dirty="0">
                  <a:solidFill>
                    <a:schemeClr val="tx2">
                      <a:lumMod val="75000"/>
                    </a:schemeClr>
                  </a:solidFill>
                </a:rPr>
                <a:t>x</a:t>
              </a:r>
              <a:endParaRPr kumimoji="1" lang="ko-Kore-KR" altLang="en-US" sz="1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2" name="L 도형 41">
              <a:extLst>
                <a:ext uri="{FF2B5EF4-FFF2-40B4-BE49-F238E27FC236}">
                  <a16:creationId xmlns:a16="http://schemas.microsoft.com/office/drawing/2014/main" id="{00AEED9F-82CB-9F4E-AB30-B333EBA1F7D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791376" y="4590931"/>
              <a:ext cx="72000" cy="72000"/>
            </a:xfrm>
            <a:prstGeom prst="corner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</p:grpSp>
      <p:sp>
        <p:nvSpPr>
          <p:cNvPr id="29" name="타원 28">
            <a:extLst>
              <a:ext uri="{FF2B5EF4-FFF2-40B4-BE49-F238E27FC236}">
                <a16:creationId xmlns:a16="http://schemas.microsoft.com/office/drawing/2014/main" id="{6580D5AE-2579-3227-CAF6-88472972FFD0}"/>
              </a:ext>
            </a:extLst>
          </p:cNvPr>
          <p:cNvSpPr/>
          <p:nvPr/>
        </p:nvSpPr>
        <p:spPr>
          <a:xfrm>
            <a:off x="8239123" y="150419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9456CD9B-68C4-DC8A-F8EC-6A4257CE74D3}"/>
              </a:ext>
            </a:extLst>
          </p:cNvPr>
          <p:cNvSpPr/>
          <p:nvPr/>
        </p:nvSpPr>
        <p:spPr>
          <a:xfrm>
            <a:off x="62020" y="152698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L 도형 35">
            <a:extLst>
              <a:ext uri="{FF2B5EF4-FFF2-40B4-BE49-F238E27FC236}">
                <a16:creationId xmlns:a16="http://schemas.microsoft.com/office/drawing/2014/main" id="{B1C36FAA-BD1D-812D-0F99-956C84149F10}"/>
              </a:ext>
            </a:extLst>
          </p:cNvPr>
          <p:cNvSpPr>
            <a:spLocks noChangeAspect="1"/>
          </p:cNvSpPr>
          <p:nvPr/>
        </p:nvSpPr>
        <p:spPr>
          <a:xfrm flipH="1">
            <a:off x="9821445" y="2751638"/>
            <a:ext cx="72000" cy="72000"/>
          </a:xfrm>
          <a:prstGeom prst="corne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3" name="타원 52">
            <a:extLst>
              <a:ext uri="{FF2B5EF4-FFF2-40B4-BE49-F238E27FC236}">
                <a16:creationId xmlns:a16="http://schemas.microsoft.com/office/drawing/2014/main" id="{38DC3B88-2D2A-C207-A711-4346784CAC54}"/>
              </a:ext>
            </a:extLst>
          </p:cNvPr>
          <p:cNvSpPr/>
          <p:nvPr/>
        </p:nvSpPr>
        <p:spPr>
          <a:xfrm>
            <a:off x="7967954" y="152771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타원 53">
            <a:extLst>
              <a:ext uri="{FF2B5EF4-FFF2-40B4-BE49-F238E27FC236}">
                <a16:creationId xmlns:a16="http://schemas.microsoft.com/office/drawing/2014/main" id="{633E713C-5E19-015E-379E-8C0D27E95911}"/>
              </a:ext>
            </a:extLst>
          </p:cNvPr>
          <p:cNvSpPr/>
          <p:nvPr/>
        </p:nvSpPr>
        <p:spPr>
          <a:xfrm>
            <a:off x="3514587" y="623270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타원 54">
            <a:extLst>
              <a:ext uri="{FF2B5EF4-FFF2-40B4-BE49-F238E27FC236}">
                <a16:creationId xmlns:a16="http://schemas.microsoft.com/office/drawing/2014/main" id="{19905CD5-A3E3-3B08-0258-409D2FF5DF72}"/>
              </a:ext>
            </a:extLst>
          </p:cNvPr>
          <p:cNvSpPr/>
          <p:nvPr/>
        </p:nvSpPr>
        <p:spPr>
          <a:xfrm>
            <a:off x="8229797" y="184053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6306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4390847"/>
              </p:ext>
            </p:extLst>
          </p:nvPr>
        </p:nvGraphicFramePr>
        <p:xfrm>
          <a:off x="9202627" y="654818"/>
          <a:ext cx="2894321" cy="9020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13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생성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수정 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&gt;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추가 팝업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6461976"/>
              </p:ext>
            </p:extLst>
          </p:nvPr>
        </p:nvGraphicFramePr>
        <p:xfrm>
          <a:off x="9201565" y="1616809"/>
          <a:ext cx="2891617" cy="47682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팝업 제목 영역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선택 영역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생성되어 있는 위젯 목록을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다중 선택 불가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선택한 위젯의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selected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상태가 디자인적으로 달라야 한다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위젯추가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취소 버튼</a:t>
                      </a: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선택된 위젯이 존재하지 않을 경우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추가 버튼을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disabled. 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상태로 보여준다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클릭 불가능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대시보드 생성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수정 페이지로 돌아간다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추가버튼 </a:t>
                      </a:r>
                      <a:r>
                        <a:rPr lang="ko-KR" altLang="en-US" sz="10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해당 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의 최 하단 좌측에 선택된 위젯을 위치시킨다</a:t>
                      </a:r>
                      <a:r>
                        <a:rPr lang="en-US" altLang="ko-KR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4" name="모서리가 둥근 직사각형 23">
            <a:extLst>
              <a:ext uri="{FF2B5EF4-FFF2-40B4-BE49-F238E27FC236}">
                <a16:creationId xmlns:a16="http://schemas.microsoft.com/office/drawing/2014/main" id="{B0D7F2ED-4FCA-E944-B9AD-278BAE77990D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162603" y="1227199"/>
            <a:ext cx="8869381" cy="30777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ko-KR" altLang="en-US" sz="1400" dirty="0">
                <a:latin typeface="+mn-ea"/>
              </a:rPr>
              <a:t>대시보드</a:t>
            </a:r>
            <a:r>
              <a:rPr kumimoji="1" lang="en-US" altLang="ko-KR" sz="1400" dirty="0">
                <a:latin typeface="+mn-ea"/>
              </a:rPr>
              <a:t>2</a:t>
            </a:r>
            <a:endParaRPr kumimoji="1" lang="ko-Kore-KR" altLang="en-US" sz="1400" dirty="0"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추가</a:t>
            </a:r>
            <a:endParaRPr lang="ko-Kore-KR" altLang="en-US" dirty="0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4E18305D-A09E-BE4C-92D6-51A1E0376608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>
                <a:latin typeface="+mn-ea"/>
              </a:rPr>
              <a:t>Vanilla:Meta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DASHBOARD-2-3</a:t>
            </a:r>
            <a:endParaRPr lang="ko-Kore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84CD733-AE77-F849-BBFB-6F2212C06E89}"/>
              </a:ext>
            </a:extLst>
          </p:cNvPr>
          <p:cNvSpPr/>
          <p:nvPr/>
        </p:nvSpPr>
        <p:spPr>
          <a:xfrm>
            <a:off x="162605" y="1616810"/>
            <a:ext cx="8076520" cy="4601988"/>
          </a:xfrm>
          <a:prstGeom prst="rect">
            <a:avLst/>
          </a:prstGeom>
          <a:pattFill prst="lgGrid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2" name="모서리가 둥근 직사각형 11">
            <a:extLst>
              <a:ext uri="{FF2B5EF4-FFF2-40B4-BE49-F238E27FC236}">
                <a16:creationId xmlns:a16="http://schemas.microsoft.com/office/drawing/2014/main" id="{EF7D566A-B2D2-0F41-A3FC-DBC5A00E8EA6}"/>
              </a:ext>
            </a:extLst>
          </p:cNvPr>
          <p:cNvSpPr/>
          <p:nvPr/>
        </p:nvSpPr>
        <p:spPr>
          <a:xfrm>
            <a:off x="8314562" y="1574304"/>
            <a:ext cx="717423" cy="257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ore-KR" altLang="en-US" sz="1200" dirty="0"/>
              <a:t>위젯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 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+</a:t>
            </a:r>
            <a:endParaRPr kumimoji="1" lang="ko-Kore-KR" altLang="en-US" sz="1200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1F18099-E503-0C4F-98D3-33F529F24E1C}"/>
              </a:ext>
            </a:extLst>
          </p:cNvPr>
          <p:cNvSpPr/>
          <p:nvPr/>
        </p:nvSpPr>
        <p:spPr>
          <a:xfrm>
            <a:off x="8314562" y="1859440"/>
            <a:ext cx="717423" cy="435160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ko-Kore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위젯</a:t>
            </a:r>
            <a:r>
              <a:rPr kumimoji="1" lang="en-US" altLang="ko-Kore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</a:p>
          <a:p>
            <a:r>
              <a:rPr kumimoji="1"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위젯</a:t>
            </a:r>
            <a:r>
              <a:rPr kumimoji="1"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test</a:t>
            </a:r>
            <a:endParaRPr kumimoji="1" lang="ko-Kore-KR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3" name="Google Shape;2970;p25">
            <a:extLst>
              <a:ext uri="{FF2B5EF4-FFF2-40B4-BE49-F238E27FC236}">
                <a16:creationId xmlns:a16="http://schemas.microsoft.com/office/drawing/2014/main" id="{65E7B9CF-35CB-0745-8E33-4F87AAC8FA76}"/>
              </a:ext>
            </a:extLst>
          </p:cNvPr>
          <p:cNvSpPr/>
          <p:nvPr/>
        </p:nvSpPr>
        <p:spPr>
          <a:xfrm>
            <a:off x="162604" y="1616809"/>
            <a:ext cx="1425928" cy="699363"/>
          </a:xfrm>
          <a:prstGeom prst="roundRect">
            <a:avLst>
              <a:gd name="adj" fmla="val 5771"/>
            </a:avLst>
          </a:prstGeom>
          <a:solidFill>
            <a:schemeClr val="bg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600" b="0" i="0" u="none" strike="noStrike" cap="none" dirty="0">
                <a:solidFill>
                  <a:srgbClr val="000000"/>
                </a:solidFill>
                <a:latin typeface="+mn-ea"/>
                <a:cs typeface="Arial"/>
                <a:sym typeface="Arial"/>
              </a:rPr>
              <a:t>3,253 rows</a:t>
            </a:r>
            <a:endParaRPr sz="1600" b="0" i="0" u="none" strike="noStrike" cap="none" dirty="0">
              <a:solidFill>
                <a:srgbClr val="000000"/>
              </a:solidFill>
              <a:latin typeface="+mn-ea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4CBBD7-B9B1-B24E-BAE3-BA492E1B6CAD}"/>
              </a:ext>
            </a:extLst>
          </p:cNvPr>
          <p:cNvSpPr txBox="1"/>
          <p:nvPr/>
        </p:nvSpPr>
        <p:spPr>
          <a:xfrm>
            <a:off x="1391625" y="1576344"/>
            <a:ext cx="2439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b="1" dirty="0">
                <a:solidFill>
                  <a:schemeClr val="tx2">
                    <a:lumMod val="75000"/>
                  </a:schemeClr>
                </a:solidFill>
              </a:rPr>
              <a:t>x</a:t>
            </a:r>
            <a:endParaRPr kumimoji="1" lang="ko-Kore-KR" altLang="en-US" sz="1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L 도형 21">
            <a:extLst>
              <a:ext uri="{FF2B5EF4-FFF2-40B4-BE49-F238E27FC236}">
                <a16:creationId xmlns:a16="http://schemas.microsoft.com/office/drawing/2014/main" id="{F1CC3F02-1097-F64C-9FD0-6D75D18F6A08}"/>
              </a:ext>
            </a:extLst>
          </p:cNvPr>
          <p:cNvSpPr>
            <a:spLocks noChangeAspect="1"/>
          </p:cNvSpPr>
          <p:nvPr/>
        </p:nvSpPr>
        <p:spPr>
          <a:xfrm flipH="1">
            <a:off x="1509040" y="2241431"/>
            <a:ext cx="72000" cy="72000"/>
          </a:xfrm>
          <a:prstGeom prst="corne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3" name="모서리가 둥근 직사각형 22">
            <a:extLst>
              <a:ext uri="{FF2B5EF4-FFF2-40B4-BE49-F238E27FC236}">
                <a16:creationId xmlns:a16="http://schemas.microsoft.com/office/drawing/2014/main" id="{7F8D0C67-65F5-D543-A877-3EAC2A0E9AA5}"/>
              </a:ext>
            </a:extLst>
          </p:cNvPr>
          <p:cNvSpPr/>
          <p:nvPr/>
        </p:nvSpPr>
        <p:spPr>
          <a:xfrm>
            <a:off x="8162679" y="1616809"/>
            <a:ext cx="76444" cy="460198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5" name="모서리가 둥근 직사각형 24">
            <a:extLst>
              <a:ext uri="{FF2B5EF4-FFF2-40B4-BE49-F238E27FC236}">
                <a16:creationId xmlns:a16="http://schemas.microsoft.com/office/drawing/2014/main" id="{CADCB84B-6D5C-0642-A193-34C832894B6B}"/>
              </a:ext>
            </a:extLst>
          </p:cNvPr>
          <p:cNvSpPr/>
          <p:nvPr/>
        </p:nvSpPr>
        <p:spPr>
          <a:xfrm>
            <a:off x="8162679" y="1811090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6" name="모서리가 둥근 직사각형 244">
            <a:extLst>
              <a:ext uri="{FF2B5EF4-FFF2-40B4-BE49-F238E27FC236}">
                <a16:creationId xmlns:a16="http://schemas.microsoft.com/office/drawing/2014/main" id="{63CFC1F5-F604-2D40-8FE7-CEFE69096226}"/>
              </a:ext>
            </a:extLst>
          </p:cNvPr>
          <p:cNvSpPr/>
          <p:nvPr/>
        </p:nvSpPr>
        <p:spPr>
          <a:xfrm>
            <a:off x="3740053" y="6286503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저장</a:t>
            </a:r>
          </a:p>
        </p:txBody>
      </p:sp>
      <p:sp>
        <p:nvSpPr>
          <p:cNvPr id="28" name="모서리가 둥근 직사각형 244">
            <a:extLst>
              <a:ext uri="{FF2B5EF4-FFF2-40B4-BE49-F238E27FC236}">
                <a16:creationId xmlns:a16="http://schemas.microsoft.com/office/drawing/2014/main" id="{0D696057-8618-EA46-A917-FD1E5A5BF0E4}"/>
              </a:ext>
            </a:extLst>
          </p:cNvPr>
          <p:cNvSpPr/>
          <p:nvPr/>
        </p:nvSpPr>
        <p:spPr>
          <a:xfrm>
            <a:off x="4992383" y="6286503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7F20B246-42D7-DB49-A228-5C182F1BB0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ko-Kore-KR" altLang="en-US" dirty="0"/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51932FDB-C790-3E49-95CB-0693F3A37313}"/>
              </a:ext>
            </a:extLst>
          </p:cNvPr>
          <p:cNvGrpSpPr/>
          <p:nvPr/>
        </p:nvGrpSpPr>
        <p:grpSpPr>
          <a:xfrm>
            <a:off x="163368" y="2352952"/>
            <a:ext cx="4734224" cy="2315057"/>
            <a:chOff x="163368" y="2352952"/>
            <a:chExt cx="4734224" cy="2315057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3DC86C5C-9B7D-144B-8613-9EA63AE7451D}"/>
                </a:ext>
              </a:extLst>
            </p:cNvPr>
            <p:cNvGrpSpPr/>
            <p:nvPr/>
          </p:nvGrpSpPr>
          <p:grpSpPr>
            <a:xfrm>
              <a:off x="163368" y="2368816"/>
              <a:ext cx="4718127" cy="2299193"/>
              <a:chOff x="1364397" y="2841536"/>
              <a:chExt cx="6239759" cy="2718601"/>
            </a:xfrm>
            <a:noFill/>
          </p:grpSpPr>
          <p:sp>
            <p:nvSpPr>
              <p:cNvPr id="43" name="Google Shape;2970;p25">
                <a:extLst>
                  <a:ext uri="{FF2B5EF4-FFF2-40B4-BE49-F238E27FC236}">
                    <a16:creationId xmlns:a16="http://schemas.microsoft.com/office/drawing/2014/main" id="{D9F3E1E7-D12B-D843-BFB7-64BEACF26052}"/>
                  </a:ext>
                </a:extLst>
              </p:cNvPr>
              <p:cNvSpPr/>
              <p:nvPr/>
            </p:nvSpPr>
            <p:spPr>
              <a:xfrm>
                <a:off x="1364397" y="2841536"/>
                <a:ext cx="6239759" cy="2718601"/>
              </a:xfrm>
              <a:prstGeom prst="roundRect">
                <a:avLst>
                  <a:gd name="adj" fmla="val 2787"/>
                </a:avLst>
              </a:prstGeom>
              <a:solidFill>
                <a:schemeClr val="bg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4" name="그림 43">
                <a:extLst>
                  <a:ext uri="{FF2B5EF4-FFF2-40B4-BE49-F238E27FC236}">
                    <a16:creationId xmlns:a16="http://schemas.microsoft.com/office/drawing/2014/main" id="{EEEFCF9F-66A1-5C42-ACF7-D50A32C9A8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82722" y="2879657"/>
                <a:ext cx="5935834" cy="2551074"/>
              </a:xfrm>
              <a:prstGeom prst="rect">
                <a:avLst/>
              </a:prstGeom>
              <a:grpFill/>
            </p:spPr>
          </p:pic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7E4445D-5224-D941-B878-7B095FBC1556}"/>
                </a:ext>
              </a:extLst>
            </p:cNvPr>
            <p:cNvSpPr txBox="1"/>
            <p:nvPr/>
          </p:nvSpPr>
          <p:spPr>
            <a:xfrm>
              <a:off x="4653614" y="2352952"/>
              <a:ext cx="2439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1000" b="1" dirty="0">
                  <a:solidFill>
                    <a:schemeClr val="tx2">
                      <a:lumMod val="75000"/>
                    </a:schemeClr>
                  </a:solidFill>
                </a:rPr>
                <a:t>x</a:t>
              </a:r>
              <a:endParaRPr kumimoji="1" lang="ko-Kore-KR" altLang="en-US" sz="1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2" name="L 도형 41">
              <a:extLst>
                <a:ext uri="{FF2B5EF4-FFF2-40B4-BE49-F238E27FC236}">
                  <a16:creationId xmlns:a16="http://schemas.microsoft.com/office/drawing/2014/main" id="{00AEED9F-82CB-9F4E-AB30-B333EBA1F7D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791376" y="4590931"/>
              <a:ext cx="72000" cy="72000"/>
            </a:xfrm>
            <a:prstGeom prst="corner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</p:grp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F6044296-F18C-D745-905D-0BDABB40C7EC}"/>
              </a:ext>
            </a:extLst>
          </p:cNvPr>
          <p:cNvSpPr/>
          <p:nvPr/>
        </p:nvSpPr>
        <p:spPr>
          <a:xfrm>
            <a:off x="95051" y="654818"/>
            <a:ext cx="9012373" cy="6056878"/>
          </a:xfrm>
          <a:prstGeom prst="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536533F-B5EF-5243-A4DB-053BED1C1CD0}"/>
              </a:ext>
            </a:extLst>
          </p:cNvPr>
          <p:cNvGrpSpPr/>
          <p:nvPr/>
        </p:nvGrpSpPr>
        <p:grpSpPr>
          <a:xfrm>
            <a:off x="2857591" y="2228368"/>
            <a:ext cx="3852960" cy="3051199"/>
            <a:chOff x="2857591" y="2228368"/>
            <a:chExt cx="3852960" cy="3051199"/>
          </a:xfrm>
        </p:grpSpPr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4CDDA764-A24D-D049-A759-DC0C0CE72E14}"/>
                </a:ext>
              </a:extLst>
            </p:cNvPr>
            <p:cNvGrpSpPr/>
            <p:nvPr/>
          </p:nvGrpSpPr>
          <p:grpSpPr>
            <a:xfrm>
              <a:off x="2857591" y="2228368"/>
              <a:ext cx="3852960" cy="3051199"/>
              <a:chOff x="2243040" y="1168745"/>
              <a:chExt cx="3852960" cy="3051199"/>
            </a:xfrm>
          </p:grpSpPr>
          <p:sp>
            <p:nvSpPr>
              <p:cNvPr id="32" name="직사각형 31">
                <a:extLst>
                  <a:ext uri="{FF2B5EF4-FFF2-40B4-BE49-F238E27FC236}">
                    <a16:creationId xmlns:a16="http://schemas.microsoft.com/office/drawing/2014/main" id="{90A765CC-D25F-1E46-9986-67376DEAA7E0}"/>
                  </a:ext>
                </a:extLst>
              </p:cNvPr>
              <p:cNvSpPr/>
              <p:nvPr/>
            </p:nvSpPr>
            <p:spPr>
              <a:xfrm>
                <a:off x="2243040" y="1168745"/>
                <a:ext cx="3852960" cy="29102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kumimoji="1" lang="ko-KR" alt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직사각형 33">
                <a:extLst>
                  <a:ext uri="{FF2B5EF4-FFF2-40B4-BE49-F238E27FC236}">
                    <a16:creationId xmlns:a16="http://schemas.microsoft.com/office/drawing/2014/main" id="{1E9C0795-ED0B-2648-A467-1A391629FA4F}"/>
                  </a:ext>
                </a:extLst>
              </p:cNvPr>
              <p:cNvSpPr/>
              <p:nvPr/>
            </p:nvSpPr>
            <p:spPr>
              <a:xfrm>
                <a:off x="2243040" y="1443185"/>
                <a:ext cx="3852960" cy="2776759"/>
              </a:xfrm>
              <a:prstGeom prst="rect">
                <a:avLst/>
              </a:prstGeom>
              <a:solidFill>
                <a:schemeClr val="bg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kumimoji="1" lang="ko-KR" altLang="en-US" sz="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그룹 34">
                <a:extLst>
                  <a:ext uri="{FF2B5EF4-FFF2-40B4-BE49-F238E27FC236}">
                    <a16:creationId xmlns:a16="http://schemas.microsoft.com/office/drawing/2014/main" id="{E32F0E14-EC1C-A343-AB50-830C9AE5274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925732" y="1231032"/>
                <a:ext cx="108000" cy="108000"/>
                <a:chOff x="4786411" y="2017986"/>
                <a:chExt cx="296392" cy="296392"/>
              </a:xfrm>
            </p:grpSpPr>
            <p:cxnSp>
              <p:nvCxnSpPr>
                <p:cNvPr id="49" name="직선 연결선[R] 48">
                  <a:extLst>
                    <a:ext uri="{FF2B5EF4-FFF2-40B4-BE49-F238E27FC236}">
                      <a16:creationId xmlns:a16="http://schemas.microsoft.com/office/drawing/2014/main" id="{194E27CA-9EED-7A43-9C88-FEE64E3ED5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86411" y="2017986"/>
                  <a:ext cx="283779" cy="296392"/>
                </a:xfrm>
                <a:prstGeom prst="line">
                  <a:avLst/>
                </a:prstGeom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직선 연결선[R] 49">
                  <a:extLst>
                    <a:ext uri="{FF2B5EF4-FFF2-40B4-BE49-F238E27FC236}">
                      <a16:creationId xmlns:a16="http://schemas.microsoft.com/office/drawing/2014/main" id="{923145EE-23C7-EE4B-A1DE-A63EC19358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792717" y="2017986"/>
                  <a:ext cx="283779" cy="296392"/>
                </a:xfrm>
                <a:prstGeom prst="line">
                  <a:avLst/>
                </a:prstGeom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ECDD270-7678-B44D-8E87-194F97C76277}"/>
                  </a:ext>
                </a:extLst>
              </p:cNvPr>
              <p:cNvSpPr txBox="1"/>
              <p:nvPr/>
            </p:nvSpPr>
            <p:spPr>
              <a:xfrm>
                <a:off x="2272526" y="1204593"/>
                <a:ext cx="67197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900" dirty="0"/>
                  <a:t>위젯 추가</a:t>
                </a:r>
                <a:endParaRPr kumimoji="1" lang="en-US" altLang="ko-KR" sz="900" dirty="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21EBFA5-832D-854D-92A0-1D667F2DCC35}"/>
                  </a:ext>
                </a:extLst>
              </p:cNvPr>
              <p:cNvSpPr txBox="1"/>
              <p:nvPr/>
            </p:nvSpPr>
            <p:spPr>
              <a:xfrm>
                <a:off x="2467569" y="1631323"/>
                <a:ext cx="168507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ore-KR" altLang="en-US" sz="1000" dirty="0"/>
                  <a:t>추가할</a:t>
                </a:r>
                <a:r>
                  <a:rPr kumimoji="1" lang="ko-KR" altLang="en-US" sz="1000" dirty="0"/>
                  <a:t> 위젯을 선택하세요</a:t>
                </a:r>
                <a:r>
                  <a:rPr kumimoji="1" lang="en-US" altLang="ko-KR" sz="1000" dirty="0"/>
                  <a:t>.</a:t>
                </a:r>
                <a:endParaRPr kumimoji="1" lang="ko-Kore-KR" altLang="en-US" sz="1000" dirty="0"/>
              </a:p>
            </p:txBody>
          </p:sp>
          <p:sp>
            <p:nvSpPr>
              <p:cNvPr id="45" name="Google Shape;2970;p25">
                <a:extLst>
                  <a:ext uri="{FF2B5EF4-FFF2-40B4-BE49-F238E27FC236}">
                    <a16:creationId xmlns:a16="http://schemas.microsoft.com/office/drawing/2014/main" id="{F35E1F7B-5A39-E248-9707-3AC321975B73}"/>
                  </a:ext>
                </a:extLst>
              </p:cNvPr>
              <p:cNvSpPr/>
              <p:nvPr/>
            </p:nvSpPr>
            <p:spPr>
              <a:xfrm>
                <a:off x="2467568" y="1958753"/>
                <a:ext cx="3288079" cy="277000"/>
              </a:xfrm>
              <a:prstGeom prst="roundRect">
                <a:avLst>
                  <a:gd name="adj" fmla="val 16667"/>
                </a:avLst>
              </a:prstGeom>
              <a:solidFill>
                <a:schemeClr val="tx2">
                  <a:lumMod val="20000"/>
                  <a:lumOff val="80000"/>
                  <a:alpha val="56000"/>
                </a:schemeClr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ko-KR" altLang="en-US"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위젯</a:t>
                </a:r>
                <a:r>
                  <a:rPr lang="en-US" altLang="ko-KR"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2970;p25">
                <a:extLst>
                  <a:ext uri="{FF2B5EF4-FFF2-40B4-BE49-F238E27FC236}">
                    <a16:creationId xmlns:a16="http://schemas.microsoft.com/office/drawing/2014/main" id="{32B8A584-11AA-3641-9B59-D904B002B591}"/>
                  </a:ext>
                </a:extLst>
              </p:cNvPr>
              <p:cNvSpPr/>
              <p:nvPr/>
            </p:nvSpPr>
            <p:spPr>
              <a:xfrm>
                <a:off x="2467568" y="2310257"/>
                <a:ext cx="3288079" cy="277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ko-KR" altLang="en-US"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위젯</a:t>
                </a:r>
                <a:r>
                  <a:rPr lang="en-US" altLang="ko-KR"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2970;p25">
                <a:extLst>
                  <a:ext uri="{FF2B5EF4-FFF2-40B4-BE49-F238E27FC236}">
                    <a16:creationId xmlns:a16="http://schemas.microsoft.com/office/drawing/2014/main" id="{95B99A4D-15B7-B945-B3CD-21D293A7E867}"/>
                  </a:ext>
                </a:extLst>
              </p:cNvPr>
              <p:cNvSpPr/>
              <p:nvPr/>
            </p:nvSpPr>
            <p:spPr>
              <a:xfrm>
                <a:off x="2467568" y="2656844"/>
                <a:ext cx="3288079" cy="277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ko-KR" altLang="en-US"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위젯 </a:t>
                </a:r>
                <a:r>
                  <a:rPr lang="en-US" altLang="ko-KR"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test</a:t>
                </a:r>
                <a:endParaRPr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2970;p25">
                <a:extLst>
                  <a:ext uri="{FF2B5EF4-FFF2-40B4-BE49-F238E27FC236}">
                    <a16:creationId xmlns:a16="http://schemas.microsoft.com/office/drawing/2014/main" id="{8DA683F6-96DD-464C-85B6-534316E39F01}"/>
                  </a:ext>
                </a:extLst>
              </p:cNvPr>
              <p:cNvSpPr/>
              <p:nvPr/>
            </p:nvSpPr>
            <p:spPr>
              <a:xfrm>
                <a:off x="2467568" y="3008348"/>
                <a:ext cx="3288079" cy="277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ko-KR" altLang="en-US" sz="1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위젯 </a:t>
                </a:r>
                <a:r>
                  <a:rPr lang="ko-KR" altLang="en-US" sz="1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ㅅㄷㄴㅅ</a:t>
                </a:r>
                <a:endParaRPr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1" name="모서리가 둥근 직사각형 244">
              <a:extLst>
                <a:ext uri="{FF2B5EF4-FFF2-40B4-BE49-F238E27FC236}">
                  <a16:creationId xmlns:a16="http://schemas.microsoft.com/office/drawing/2014/main" id="{16E44160-2E9D-7947-8626-7FC60996F91C}"/>
                </a:ext>
              </a:extLst>
            </p:cNvPr>
            <p:cNvSpPr/>
            <p:nvPr/>
          </p:nvSpPr>
          <p:spPr>
            <a:xfrm>
              <a:off x="4051134" y="4902352"/>
              <a:ext cx="743417" cy="251661"/>
            </a:xfrm>
            <a:prstGeom prst="roundRect">
              <a:avLst>
                <a:gd name="adj" fmla="val 5788"/>
              </a:avLst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000" dirty="0">
                  <a:solidFill>
                    <a:schemeClr val="tx1"/>
                  </a:solidFill>
                  <a:latin typeface="+mn-ea"/>
                </a:rPr>
                <a:t>위젯 추가</a:t>
              </a:r>
            </a:p>
          </p:txBody>
        </p:sp>
        <p:sp>
          <p:nvSpPr>
            <p:cNvPr id="52" name="모서리가 둥근 직사각형 244">
              <a:extLst>
                <a:ext uri="{FF2B5EF4-FFF2-40B4-BE49-F238E27FC236}">
                  <a16:creationId xmlns:a16="http://schemas.microsoft.com/office/drawing/2014/main" id="{B9A1A0BB-5A7E-7E44-9E41-5495AC90B8A7}"/>
                </a:ext>
              </a:extLst>
            </p:cNvPr>
            <p:cNvSpPr/>
            <p:nvPr/>
          </p:nvSpPr>
          <p:spPr>
            <a:xfrm>
              <a:off x="4919434" y="4902352"/>
              <a:ext cx="739823" cy="251661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0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  <p:sp>
        <p:nvSpPr>
          <p:cNvPr id="53" name="타원 52">
            <a:extLst>
              <a:ext uri="{FF2B5EF4-FFF2-40B4-BE49-F238E27FC236}">
                <a16:creationId xmlns:a16="http://schemas.microsoft.com/office/drawing/2014/main" id="{113D61AC-5904-8EF5-150D-482A9646B360}"/>
              </a:ext>
            </a:extLst>
          </p:cNvPr>
          <p:cNvSpPr/>
          <p:nvPr/>
        </p:nvSpPr>
        <p:spPr>
          <a:xfrm>
            <a:off x="2777393" y="217684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타원 53">
            <a:extLst>
              <a:ext uri="{FF2B5EF4-FFF2-40B4-BE49-F238E27FC236}">
                <a16:creationId xmlns:a16="http://schemas.microsoft.com/office/drawing/2014/main" id="{DC803603-4414-CB0D-C1F3-1709E5AC8FC7}"/>
              </a:ext>
            </a:extLst>
          </p:cNvPr>
          <p:cNvSpPr/>
          <p:nvPr/>
        </p:nvSpPr>
        <p:spPr>
          <a:xfrm>
            <a:off x="2887077" y="284521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타원 54">
            <a:extLst>
              <a:ext uri="{FF2B5EF4-FFF2-40B4-BE49-F238E27FC236}">
                <a16:creationId xmlns:a16="http://schemas.microsoft.com/office/drawing/2014/main" id="{1C39525F-4752-2DE8-76F7-52811ABD8B06}"/>
              </a:ext>
            </a:extLst>
          </p:cNvPr>
          <p:cNvSpPr/>
          <p:nvPr/>
        </p:nvSpPr>
        <p:spPr>
          <a:xfrm>
            <a:off x="3856409" y="473413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6" name="모서리가 둥근 직사각형 55">
            <a:extLst>
              <a:ext uri="{FF2B5EF4-FFF2-40B4-BE49-F238E27FC236}">
                <a16:creationId xmlns:a16="http://schemas.microsoft.com/office/drawing/2014/main" id="{0C431321-F957-A71C-D81B-C70E9CD920D3}"/>
              </a:ext>
            </a:extLst>
          </p:cNvPr>
          <p:cNvSpPr/>
          <p:nvPr/>
        </p:nvSpPr>
        <p:spPr>
          <a:xfrm>
            <a:off x="6595886" y="2937167"/>
            <a:ext cx="47801" cy="172576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7" name="모서리가 둥근 직사각형 56">
            <a:extLst>
              <a:ext uri="{FF2B5EF4-FFF2-40B4-BE49-F238E27FC236}">
                <a16:creationId xmlns:a16="http://schemas.microsoft.com/office/drawing/2014/main" id="{09314C2B-DB80-8314-CEF2-CCE9229C211B}"/>
              </a:ext>
            </a:extLst>
          </p:cNvPr>
          <p:cNvSpPr/>
          <p:nvPr/>
        </p:nvSpPr>
        <p:spPr>
          <a:xfrm>
            <a:off x="6595887" y="3131448"/>
            <a:ext cx="45998" cy="58050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575470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heme/theme1.xml><?xml version="1.0" encoding="utf-8"?>
<a:theme xmlns:a="http://schemas.openxmlformats.org/drawingml/2006/main" name="Office 테마">
  <a:themeElements>
    <a:clrScheme name="따뜻한 파란색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맑은 고딕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{1677465E-2770-3A44-94F2-C2A51841E970}tf10001063</Template>
  <TotalTime>3754</TotalTime>
  <Words>2383</Words>
  <Application>Microsoft Macintosh PowerPoint</Application>
  <PresentationFormat>와이드스크린</PresentationFormat>
  <Paragraphs>942</Paragraphs>
  <Slides>21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7" baseType="lpstr">
      <vt:lpstr>맑은 고딕</vt:lpstr>
      <vt:lpstr>맑은 고딕</vt:lpstr>
      <vt:lpstr>Noto Sans Symbols</vt:lpstr>
      <vt:lpstr>Arial</vt:lpstr>
      <vt:lpstr>Calibri</vt:lpstr>
      <vt:lpstr>Office 테마</vt:lpstr>
      <vt:lpstr>바닐라메타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바닐라메타</dc:title>
  <dc:creator>yoonheeseon</dc:creator>
  <cp:lastModifiedBy>yoonheeseon</cp:lastModifiedBy>
  <cp:revision>90</cp:revision>
  <dcterms:created xsi:type="dcterms:W3CDTF">2022-06-24T05:41:20Z</dcterms:created>
  <dcterms:modified xsi:type="dcterms:W3CDTF">2022-07-01T00:48:42Z</dcterms:modified>
</cp:coreProperties>
</file>